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65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5" r:id="rId15"/>
    <p:sldId id="276" r:id="rId16"/>
    <p:sldId id="277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0D1"/>
    <a:srgbClr val="00FFFF"/>
    <a:srgbClr val="006600"/>
    <a:srgbClr val="4E799A"/>
    <a:srgbClr val="4ACAB2"/>
    <a:srgbClr val="020405"/>
    <a:srgbClr val="D4C7D1"/>
    <a:srgbClr val="D7C3CF"/>
    <a:srgbClr val="2B4D98"/>
    <a:srgbClr val="E4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374" autoAdjust="0"/>
  </p:normalViewPr>
  <p:slideViewPr>
    <p:cSldViewPr>
      <p:cViewPr>
        <p:scale>
          <a:sx n="57" d="100"/>
          <a:sy n="57" d="100"/>
        </p:scale>
        <p:origin x="618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Md.</a:t>
            </a:r>
            <a:r>
              <a:rPr lang="en-US" sz="1050" baseline="0" dirty="0" smtClean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750" y="3359810"/>
            <a:ext cx="7574508" cy="549323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6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83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314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790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265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741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216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4692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167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9643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118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4594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069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9545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020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4496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6971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447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1922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4398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968738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93493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18241" y="3443403"/>
            <a:ext cx="257033" cy="38213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38763" y="2445220"/>
            <a:ext cx="306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LOADING</a:t>
            </a:r>
            <a:endParaRPr lang="en-US" sz="4800" dirty="0">
              <a:solidFill>
                <a:srgbClr val="00FFF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1952" y="1459230"/>
            <a:ext cx="756809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8120C-49AC-498A-B129-19030E892711}"/>
              </a:ext>
            </a:extLst>
          </p:cNvPr>
          <p:cNvSpPr/>
          <p:nvPr/>
        </p:nvSpPr>
        <p:spPr>
          <a:xfrm>
            <a:off x="838200" y="5257800"/>
            <a:ext cx="10410738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নিরাপদ,উন্নত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410">
            <a:off x="3584485" y="205295"/>
            <a:ext cx="7995164" cy="47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3900" y="4191000"/>
            <a:ext cx="1074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বায়ুও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46791"/>
            <a:ext cx="5312909" cy="2937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11446"/>
          <a:stretch/>
        </p:blipFill>
        <p:spPr>
          <a:xfrm>
            <a:off x="6324600" y="1046790"/>
            <a:ext cx="5143500" cy="29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1C56A152-F0A8-40BB-8F09-8F77B1ED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5" y="640191"/>
            <a:ext cx="4936953" cy="38075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C03EC-055A-4A62-A725-311D2C90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41" y="614791"/>
            <a:ext cx="5042122" cy="3854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E386E0-2066-497F-B13F-BC43C602E6F6}"/>
              </a:ext>
            </a:extLst>
          </p:cNvPr>
          <p:cNvSpPr txBox="1"/>
          <p:nvPr/>
        </p:nvSpPr>
        <p:spPr>
          <a:xfrm>
            <a:off x="780532" y="5181600"/>
            <a:ext cx="1092966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457200">
              <a:tabLst>
                <a:tab pos="3776663" algn="l"/>
              </a:tabLst>
              <a:defRPr/>
            </a:pP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kumimoji="0" lang="bn-BD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অধিক </a:t>
            </a:r>
            <a:r>
              <a:rPr lang="en-US" sz="2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kumimoji="0" lang="bn-BD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উৎপাদনে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kumimoji="0" lang="bn-BD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2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endParaRPr lang="en-US" sz="2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457200">
              <a:tabLst>
                <a:tab pos="3776663" algn="l"/>
              </a:tabLst>
              <a:defRPr/>
            </a:pPr>
            <a:r>
              <a:rPr lang="en-US" sz="2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7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126D6-2641-45D2-8949-A6BA5E6A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55" y="762000"/>
            <a:ext cx="4878818" cy="37703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826CE-A42C-4BDB-858B-DE5FC8F6DCBD}"/>
              </a:ext>
            </a:extLst>
          </p:cNvPr>
          <p:cNvSpPr txBox="1"/>
          <p:nvPr/>
        </p:nvSpPr>
        <p:spPr>
          <a:xfrm>
            <a:off x="713626" y="4876800"/>
            <a:ext cx="10764747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যেমন-বন্দুক,বোমা,ট্যাংক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6" y="762000"/>
            <a:ext cx="5153025" cy="37703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51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2AD013-AE21-4ECC-9561-C35A0B1F1856}"/>
              </a:ext>
            </a:extLst>
          </p:cNvPr>
          <p:cNvGrpSpPr/>
          <p:nvPr/>
        </p:nvGrpSpPr>
        <p:grpSpPr>
          <a:xfrm>
            <a:off x="1464230" y="734160"/>
            <a:ext cx="9263539" cy="4142640"/>
            <a:chOff x="458685" y="419449"/>
            <a:chExt cx="11094974" cy="48572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A2218D-29F2-4919-9880-0B60C9A8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685" y="419449"/>
              <a:ext cx="6000837" cy="485722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1A91CF-2527-4D84-8FE1-7D325782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3315" y="419449"/>
              <a:ext cx="4950344" cy="479850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630D816-1FEE-41D2-93D6-B1A8E3F3BA04}"/>
              </a:ext>
            </a:extLst>
          </p:cNvPr>
          <p:cNvSpPr/>
          <p:nvPr/>
        </p:nvSpPr>
        <p:spPr>
          <a:xfrm>
            <a:off x="1143000" y="5334000"/>
            <a:ext cx="1041851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অন্যান্য</a:t>
            </a:r>
            <a:r>
              <a:rPr lang="en-US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হয়।টেলিভিশন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6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29" y="296333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856BA-73CE-4541-B68A-5D73E6FD96F4}"/>
              </a:ext>
            </a:extLst>
          </p:cNvPr>
          <p:cNvGrpSpPr/>
          <p:nvPr/>
        </p:nvGrpSpPr>
        <p:grpSpPr>
          <a:xfrm>
            <a:off x="685800" y="762001"/>
            <a:ext cx="10803292" cy="4224530"/>
            <a:chOff x="519986" y="570145"/>
            <a:chExt cx="10943706" cy="46394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9FF23F-DAB3-4EA1-BC91-C7B2BDC5A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986" y="570145"/>
              <a:ext cx="5255075" cy="46394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A144D3-9055-4EE9-803C-727C31B9C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016" y="570145"/>
              <a:ext cx="5532676" cy="463941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2878012-A8D2-4668-8F3F-6B3DA1C8F823}"/>
              </a:ext>
            </a:extLst>
          </p:cNvPr>
          <p:cNvSpPr/>
          <p:nvPr/>
        </p:nvSpPr>
        <p:spPr>
          <a:xfrm>
            <a:off x="685800" y="5410200"/>
            <a:ext cx="1080329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খেলাধুলা,ব্যায়াম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নাগাড়ে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9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8147" y="4238711"/>
            <a:ext cx="1077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36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নেশায়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৩ 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307" y="1648712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896205"/>
            <a:ext cx="11026653" cy="2036573"/>
            <a:chOff x="457200" y="896205"/>
            <a:chExt cx="11026653" cy="2036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96205"/>
              <a:ext cx="3622362" cy="2036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491" y="896205"/>
              <a:ext cx="3622362" cy="2036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9447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" y="587377"/>
            <a:ext cx="3604216" cy="3146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10" y="3015236"/>
            <a:ext cx="3505200" cy="3533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2828835"/>
            <a:ext cx="607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1226" y="536760"/>
            <a:ext cx="4974901" cy="1189292"/>
            <a:chOff x="640698" y="791908"/>
            <a:chExt cx="4974901" cy="13827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9EDF0F-C82A-48B3-9399-93E30D6B48F6}"/>
                </a:ext>
              </a:extLst>
            </p:cNvPr>
            <p:cNvGrpSpPr/>
            <p:nvPr/>
          </p:nvGrpSpPr>
          <p:grpSpPr>
            <a:xfrm>
              <a:off x="640698" y="791910"/>
              <a:ext cx="4082494" cy="1382738"/>
              <a:chOff x="1543242" y="699188"/>
              <a:chExt cx="4145323" cy="1589648"/>
            </a:xfrm>
          </p:grpSpPr>
          <p:sp>
            <p:nvSpPr>
              <p:cNvPr id="33" name="Freeform: Shape 25">
                <a:extLst>
                  <a:ext uri="{FF2B5EF4-FFF2-40B4-BE49-F238E27FC236}">
                    <a16:creationId xmlns:a16="http://schemas.microsoft.com/office/drawing/2014/main" id="{28D15D18-648A-42E4-BF22-01898E8B0AC0}"/>
                  </a:ext>
                </a:extLst>
              </p:cNvPr>
              <p:cNvSpPr/>
              <p:nvPr/>
            </p:nvSpPr>
            <p:spPr>
              <a:xfrm rot="16200000">
                <a:off x="4522709" y="1122979"/>
                <a:ext cx="1561514" cy="770199"/>
              </a:xfrm>
              <a:custGeom>
                <a:avLst/>
                <a:gdLst>
                  <a:gd name="connsiteX0" fmla="*/ 1561514 w 1561514"/>
                  <a:gd name="connsiteY0" fmla="*/ 0 h 641295"/>
                  <a:gd name="connsiteX1" fmla="*/ 1561514 w 1561514"/>
                  <a:gd name="connsiteY1" fmla="*/ 641295 h 641295"/>
                  <a:gd name="connsiteX2" fmla="*/ 1090247 w 1561514"/>
                  <a:gd name="connsiteY2" fmla="*/ 641295 h 641295"/>
                  <a:gd name="connsiteX3" fmla="*/ 1083959 w 1561514"/>
                  <a:gd name="connsiteY3" fmla="*/ 578925 h 641295"/>
                  <a:gd name="connsiteX4" fmla="*/ 780757 w 1561514"/>
                  <a:gd name="connsiteY4" fmla="*/ 331808 h 641295"/>
                  <a:gd name="connsiteX5" fmla="*/ 477555 w 1561514"/>
                  <a:gd name="connsiteY5" fmla="*/ 578925 h 641295"/>
                  <a:gd name="connsiteX6" fmla="*/ 471267 w 1561514"/>
                  <a:gd name="connsiteY6" fmla="*/ 641295 h 641295"/>
                  <a:gd name="connsiteX7" fmla="*/ 0 w 1561514"/>
                  <a:gd name="connsiteY7" fmla="*/ 641295 h 641295"/>
                  <a:gd name="connsiteX8" fmla="*/ 0 w 1561514"/>
                  <a:gd name="connsiteY8" fmla="*/ 0 h 64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514" h="641295">
                    <a:moveTo>
                      <a:pt x="1561514" y="0"/>
                    </a:moveTo>
                    <a:lnTo>
                      <a:pt x="1561514" y="641295"/>
                    </a:lnTo>
                    <a:lnTo>
                      <a:pt x="1090247" y="641295"/>
                    </a:lnTo>
                    <a:lnTo>
                      <a:pt x="1083959" y="578925"/>
                    </a:lnTo>
                    <a:cubicBezTo>
                      <a:pt x="1055100" y="437896"/>
                      <a:pt x="930318" y="331808"/>
                      <a:pt x="780757" y="331808"/>
                    </a:cubicBezTo>
                    <a:cubicBezTo>
                      <a:pt x="631196" y="331808"/>
                      <a:pt x="506413" y="437896"/>
                      <a:pt x="477555" y="578925"/>
                    </a:cubicBezTo>
                    <a:lnTo>
                      <a:pt x="471267" y="641295"/>
                    </a:lnTo>
                    <a:lnTo>
                      <a:pt x="0" y="641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>
                <a:off x="1543242" y="699188"/>
                <a:ext cx="3914382" cy="1561514"/>
                <a:chOff x="777702" y="1039430"/>
                <a:chExt cx="3914382" cy="1561514"/>
              </a:xfrm>
            </p:grpSpPr>
            <p:sp>
              <p:nvSpPr>
                <p:cNvPr id="35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 flipH="1">
              <a:off x="1760546" y="791908"/>
              <a:ext cx="3855053" cy="1358266"/>
              <a:chOff x="777702" y="1039430"/>
              <a:chExt cx="3914382" cy="1561514"/>
            </a:xfrm>
          </p:grpSpPr>
          <p:sp>
            <p:nvSpPr>
              <p:cNvPr id="5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536893" y="689592"/>
            <a:ext cx="278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4045245"/>
            <a:ext cx="1036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প্রযুক্তি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solidFill>
                  <a:srgbClr val="0670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670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22680" y="2229688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30318" y="1973804"/>
            <a:ext cx="6486278" cy="2487357"/>
            <a:chOff x="1543242" y="699188"/>
            <a:chExt cx="4145323" cy="1589648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8600" y="533400"/>
            <a:ext cx="11811000" cy="5881914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1791713"/>
            <a:ext cx="2381518" cy="238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0" y="1891599"/>
            <a:ext cx="2465455" cy="2465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24" y="1858008"/>
            <a:ext cx="2408723" cy="2408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51" y="1858008"/>
            <a:ext cx="2381518" cy="23815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69087" y="1704085"/>
            <a:ext cx="8350810" cy="2927371"/>
            <a:chOff x="1669087" y="1704085"/>
            <a:chExt cx="8350810" cy="2927371"/>
          </a:xfrm>
        </p:grpSpPr>
        <p:grpSp>
          <p:nvGrpSpPr>
            <p:cNvPr id="5" name="Group 4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2865 -0.2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6237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4276 0.37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37044 -0.2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6553199" y="5015649"/>
            <a:ext cx="5369431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সেনবাগ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6553200" y="5867400"/>
            <a:ext cx="5357146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32476"/>
              </a:gs>
              <a:gs pos="34000">
                <a:srgbClr val="7533A7"/>
              </a:gs>
              <a:gs pos="59000">
                <a:srgbClr val="B17ED8"/>
              </a:gs>
              <a:gs pos="100000">
                <a:srgbClr val="C59EE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E-mail</a:t>
            </a:r>
            <a:r>
              <a:rPr lang="en-US" sz="2000" b="1" dirty="0" smtClean="0"/>
              <a:t>: </a:t>
            </a:r>
            <a:r>
              <a:rPr lang="en-US" sz="2000" b="1" dirty="0" smtClean="0"/>
              <a:t>mdabuhasan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000" b="1" dirty="0" smtClean="0"/>
              <a:t>@gmail.com</a:t>
            </a:r>
            <a:endParaRPr lang="en-US" sz="20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6553199" y="4179301"/>
            <a:ext cx="5369432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588">
                <a:srgbClr val="3CC8AD"/>
              </a:gs>
              <a:gs pos="77000">
                <a:srgbClr val="61D1BC"/>
              </a:gs>
              <a:gs pos="0">
                <a:srgbClr val="175146"/>
              </a:gs>
              <a:gs pos="100000">
                <a:srgbClr val="4ACAB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বিজবাগ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80057" y="1100101"/>
            <a:ext cx="2708426" cy="11029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E60026"/>
              </a:gs>
              <a:gs pos="0">
                <a:srgbClr val="820016"/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87119"/>
            <a:ext cx="8437228" cy="41682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854" y="517078"/>
            <a:ext cx="2421194" cy="3372018"/>
            <a:chOff x="678814" y="456661"/>
            <a:chExt cx="5234835" cy="7290601"/>
          </a:xfrm>
          <a:effectLst>
            <a:outerShdw blurRad="1016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6A43165-D74C-4245-A4A2-32E16061E05C}"/>
                </a:ext>
              </a:extLst>
            </p:cNvPr>
            <p:cNvSpPr/>
            <p:nvPr/>
          </p:nvSpPr>
          <p:spPr>
            <a:xfrm>
              <a:off x="678814" y="889750"/>
              <a:ext cx="5177486" cy="5072094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2E0F59-E781-40F2-82CF-0BD59335DDA1}"/>
                </a:ext>
              </a:extLst>
            </p:cNvPr>
            <p:cNvSpPr/>
            <p:nvPr/>
          </p:nvSpPr>
          <p:spPr>
            <a:xfrm>
              <a:off x="900401" y="1086017"/>
              <a:ext cx="4734312" cy="4679559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4" y="456661"/>
              <a:ext cx="5234835" cy="7290601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6553198" y="2460393"/>
            <a:ext cx="5357149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আবু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হাসান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6553199" y="3312145"/>
            <a:ext cx="5357148" cy="64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64591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3" grpId="0" animBg="1"/>
      <p:bldP spid="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0A3EA3-202D-4B9D-A4D8-1143FF4B446B}"/>
              </a:ext>
            </a:extLst>
          </p:cNvPr>
          <p:cNvSpPr txBox="1"/>
          <p:nvPr/>
        </p:nvSpPr>
        <p:spPr>
          <a:xfrm>
            <a:off x="4267200" y="911874"/>
            <a:ext cx="3185652" cy="707886"/>
          </a:xfrm>
          <a:prstGeom prst="rect">
            <a:avLst/>
          </a:prstGeom>
          <a:solidFill>
            <a:srgbClr val="E969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54CD-9B1B-471D-AAD2-46CFBEF4649A}"/>
              </a:ext>
            </a:extLst>
          </p:cNvPr>
          <p:cNvSpPr txBox="1"/>
          <p:nvPr/>
        </p:nvSpPr>
        <p:spPr>
          <a:xfrm>
            <a:off x="1219200" y="1875963"/>
            <a:ext cx="5927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শ্রেণীঃ পঞ্চম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৯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1666A-557C-447C-B3AE-1A17A3D00E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670611"/>
            <a:ext cx="2926103" cy="388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13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882">
        <p15:prstTrans prst="fracture"/>
      </p:transition>
    </mc:Choice>
    <mc:Fallback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4759803" y="927363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372782" y="658886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912737" y="1642793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238399" y="559016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738">
            <a:off x="463553" y="2288691"/>
            <a:ext cx="3694402" cy="3775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754" y="3447362"/>
            <a:ext cx="9252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১০.২.১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বিকাশ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জীবনযাপনের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        </a:t>
            </a:r>
            <a:r>
              <a:rPr lang="en-US" sz="4000" b="1" dirty="0" err="1" smtClean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4000" b="1" dirty="0" smtClean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b="1" dirty="0">
                <a:solidFill>
                  <a:srgbClr val="4E799A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000" b="1" dirty="0">
              <a:solidFill>
                <a:srgbClr val="4E799A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7.40741E-7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1451C27-11CA-47A8-ADD4-BCB918F556AA}"/>
              </a:ext>
            </a:extLst>
          </p:cNvPr>
          <p:cNvSpPr/>
          <p:nvPr/>
        </p:nvSpPr>
        <p:spPr>
          <a:xfrm>
            <a:off x="799183" y="609600"/>
            <a:ext cx="3894823" cy="2047091"/>
          </a:xfrm>
          <a:prstGeom prst="cloud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25D199-F4D7-4C11-8B68-CBB9C5E4B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2" r="16587"/>
          <a:stretch/>
        </p:blipFill>
        <p:spPr>
          <a:xfrm>
            <a:off x="799183" y="3530443"/>
            <a:ext cx="4907746" cy="2916106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AC1132-18B8-451B-BEC1-CFDDB430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79" y="457200"/>
            <a:ext cx="4907746" cy="281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9F433-FACF-4934-BBC6-074B313DB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55" r="15095"/>
          <a:stretch/>
        </p:blipFill>
        <p:spPr>
          <a:xfrm>
            <a:off x="6387580" y="3530443"/>
            <a:ext cx="4907746" cy="29213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759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23314" y="1761567"/>
            <a:ext cx="8685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5400" b="1" dirty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5400" b="1" dirty="0" smtClean="0">
                <a:solidFill>
                  <a:srgbClr val="0066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800"/>
            <a:ext cx="3200400" cy="66674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20342" y="3429000"/>
            <a:ext cx="8397525" cy="2070833"/>
            <a:chOff x="3320342" y="3429000"/>
            <a:chExt cx="8397525" cy="20708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EE347C-AF64-4416-A7BF-AFDD3C676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92" r="16587"/>
            <a:stretch/>
          </p:blipFill>
          <p:spPr>
            <a:xfrm>
              <a:off x="3320342" y="3429000"/>
              <a:ext cx="2693078" cy="2070833"/>
            </a:xfrm>
            <a:prstGeom prst="rect">
              <a:avLst/>
            </a:prstGeom>
            <a:ln w="571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E1E2DA-E755-46A5-86B5-EA8CA4E09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0278" y="3429000"/>
              <a:ext cx="2791464" cy="2070833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A08849-C6FC-4216-B15C-39789FBC1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455" r="15095"/>
            <a:stretch/>
          </p:blipFill>
          <p:spPr>
            <a:xfrm>
              <a:off x="9101667" y="3429000"/>
              <a:ext cx="2616200" cy="2070832"/>
            </a:xfrm>
            <a:prstGeom prst="rect">
              <a:avLst/>
            </a:prstGeom>
            <a:noFill/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325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ACBDE-10F5-4970-ACFB-9ABB8E0CA4ED}"/>
              </a:ext>
            </a:extLst>
          </p:cNvPr>
          <p:cNvSpPr txBox="1"/>
          <p:nvPr/>
        </p:nvSpPr>
        <p:spPr>
          <a:xfrm>
            <a:off x="4867836" y="359128"/>
            <a:ext cx="2456329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378202"/>
            <a:ext cx="6144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দুটি প্রভাব লিখ।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2072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8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09199" y="3168134"/>
            <a:ext cx="6716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5400" dirty="0" err="1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পরিবেশ</a:t>
            </a:r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দূষণ</a:t>
            </a:r>
            <a:r>
              <a:rPr lang="en-US" sz="5400" dirty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5400" dirty="0" err="1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অস্ত্র</a:t>
            </a:r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endParaRPr lang="en-US" sz="5400" dirty="0" smtClean="0">
              <a:solidFill>
                <a:srgbClr val="00FFFF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5400" dirty="0" err="1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অন্যান্য</a:t>
            </a:r>
            <a:r>
              <a:rPr lang="en-US" sz="5400" dirty="0" smtClean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5400" dirty="0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00FFFF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endParaRPr lang="en-US" sz="5400" dirty="0">
              <a:solidFill>
                <a:srgbClr val="00FFFF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1" y="402102"/>
            <a:ext cx="3245359" cy="4490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4641" y="1752600"/>
            <a:ext cx="62889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66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প্রভাবঃ</a:t>
            </a:r>
            <a:endParaRPr lang="en-US" sz="66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328</Words>
  <Application>Microsoft Office PowerPoint</Application>
  <PresentationFormat>Widescreen</PresentationFormat>
  <Paragraphs>45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Lato Black</vt:lpstr>
      <vt:lpstr>NikoshBAN</vt:lpstr>
      <vt:lpstr>SutonnyMJ</vt:lpstr>
      <vt:lpstr>SutonnyOMJ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Fahmida</cp:lastModifiedBy>
  <cp:revision>258</cp:revision>
  <dcterms:created xsi:type="dcterms:W3CDTF">2006-08-16T00:00:00Z</dcterms:created>
  <dcterms:modified xsi:type="dcterms:W3CDTF">2020-10-15T13:49:02Z</dcterms:modified>
</cp:coreProperties>
</file>