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6"/>
  </p:notesMasterIdLst>
  <p:sldIdLst>
    <p:sldId id="343" r:id="rId2"/>
    <p:sldId id="344" r:id="rId3"/>
    <p:sldId id="345" r:id="rId4"/>
    <p:sldId id="346" r:id="rId5"/>
    <p:sldId id="347" r:id="rId6"/>
    <p:sldId id="356" r:id="rId7"/>
    <p:sldId id="348" r:id="rId8"/>
    <p:sldId id="349" r:id="rId9"/>
    <p:sldId id="350" r:id="rId10"/>
    <p:sldId id="351" r:id="rId11"/>
    <p:sldId id="352" r:id="rId12"/>
    <p:sldId id="353" r:id="rId13"/>
    <p:sldId id="361" r:id="rId14"/>
    <p:sldId id="355" r:id="rId15"/>
    <p:sldId id="292" r:id="rId16"/>
    <p:sldId id="322" r:id="rId17"/>
    <p:sldId id="359" r:id="rId18"/>
    <p:sldId id="358" r:id="rId19"/>
    <p:sldId id="357" r:id="rId20"/>
    <p:sldId id="293" r:id="rId21"/>
    <p:sldId id="328" r:id="rId22"/>
    <p:sldId id="360" r:id="rId23"/>
    <p:sldId id="362" r:id="rId24"/>
    <p:sldId id="363" r:id="rId25"/>
    <p:sldId id="364" r:id="rId26"/>
    <p:sldId id="365" r:id="rId27"/>
    <p:sldId id="383" r:id="rId28"/>
    <p:sldId id="366" r:id="rId29"/>
    <p:sldId id="367" r:id="rId30"/>
    <p:sldId id="368" r:id="rId31"/>
    <p:sldId id="369" r:id="rId32"/>
    <p:sldId id="370" r:id="rId33"/>
    <p:sldId id="384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85" r:id="rId42"/>
    <p:sldId id="378" r:id="rId43"/>
    <p:sldId id="379" r:id="rId44"/>
    <p:sldId id="38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3366"/>
    <a:srgbClr val="11E9A6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708C-7B92-40EF-BF27-6788714DDDE6}" type="datetimeFigureOut">
              <a:rPr lang="en-US" smtClean="0"/>
              <a:t>17-Jan-21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2249-6180-47C9-82D1-5D99E96AE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6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16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79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7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7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357757"/>
            <a:ext cx="11782746" cy="61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470" y="1052359"/>
            <a:ext cx="11125200" cy="40336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tx1"/>
              </a:solidFill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40253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385" y="457200"/>
            <a:ext cx="4648200" cy="9089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90384" y="3886199"/>
            <a:ext cx="5553216" cy="20528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457200"/>
            <a:ext cx="4648200" cy="9089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6" y="1611397"/>
            <a:ext cx="2505083" cy="22115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5" y="1600200"/>
            <a:ext cx="2771775" cy="2222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65" y="1659715"/>
            <a:ext cx="2771775" cy="21280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65" y="1695318"/>
            <a:ext cx="2771775" cy="20735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59664" y="3886199"/>
            <a:ext cx="5667375" cy="26025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অস্বীকৃতিসূচক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2514599"/>
            <a:ext cx="10287000" cy="29473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Snip Diagonal Corner Rectangle 13"/>
          <p:cNvSpPr/>
          <p:nvPr/>
        </p:nvSpPr>
        <p:spPr>
          <a:xfrm>
            <a:off x="1371600" y="685800"/>
            <a:ext cx="9753600" cy="12192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0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092" y="2743200"/>
            <a:ext cx="6102665" cy="6655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6" y="381001"/>
            <a:ext cx="4514862" cy="2256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81001"/>
            <a:ext cx="2795572" cy="23723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24" y="3276600"/>
            <a:ext cx="2599078" cy="163525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302898" y="1752400"/>
            <a:ext cx="2905206" cy="1675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21083" y="3505200"/>
            <a:ext cx="6096302" cy="6801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সানজিদা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5289" y="4267200"/>
            <a:ext cx="7467600" cy="9040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সানজিদা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10200" y="1371600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44000" y="2590800"/>
            <a:ext cx="0" cy="762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3352800"/>
            <a:ext cx="2590800" cy="16300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001"/>
            <a:ext cx="2659333" cy="22567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5252894"/>
            <a:ext cx="10885408" cy="12703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hyw³‡Z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evK¨B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hyw³evK¨|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0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81200" y="1914837"/>
            <a:ext cx="8889397" cy="30381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6737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381000"/>
            <a:ext cx="11734800" cy="213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590800" y="2514600"/>
            <a:ext cx="6934200" cy="1828800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3429000"/>
            <a:ext cx="4093030" cy="32004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7010400" y="3429000"/>
            <a:ext cx="4648200" cy="32004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3810000" y="457200"/>
            <a:ext cx="5105400" cy="14478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2133600"/>
            <a:ext cx="10972800" cy="3429000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3810000" y="304800"/>
            <a:ext cx="5105400" cy="1143000"/>
          </a:xfrm>
          <a:prstGeom prst="flowChartPunchedCa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590800" y="1600200"/>
            <a:ext cx="6858000" cy="121920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3124200"/>
            <a:ext cx="6400800" cy="15586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0"/>
            <a:ext cx="34861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772890"/>
            <a:ext cx="3486150" cy="18565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34200" y="3151909"/>
            <a:ext cx="5257800" cy="14962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3429000" y="457200"/>
            <a:ext cx="6096000" cy="14478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2133600"/>
            <a:ext cx="10972800" cy="4038600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3810000" y="304800"/>
            <a:ext cx="5105400" cy="11430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1600200"/>
            <a:ext cx="10058400" cy="1219200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3124200"/>
            <a:ext cx="6400800" cy="155863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4" y="4738254"/>
            <a:ext cx="2588966" cy="19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34200" y="3151909"/>
            <a:ext cx="5257800" cy="1496291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883034"/>
            <a:ext cx="2895600" cy="169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4848415"/>
            <a:ext cx="2292927" cy="1760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40" y="4883034"/>
            <a:ext cx="2142360" cy="17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52018" y="2240280"/>
            <a:ext cx="4999482" cy="328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56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59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253" y="777241"/>
            <a:ext cx="3876914" cy="1067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40280"/>
            <a:ext cx="3657599" cy="347472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41562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3200400" y="1947862"/>
            <a:ext cx="5486400" cy="10668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3733800" y="3200400"/>
            <a:ext cx="4800600" cy="1447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943600" y="3200400"/>
            <a:ext cx="228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90600" y="4800600"/>
            <a:ext cx="3124200" cy="152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19600" y="4800600"/>
            <a:ext cx="3124200" cy="152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4800" y="4800600"/>
            <a:ext cx="3581400" cy="152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ডিসক্রিয়েটিভ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Card 7"/>
          <p:cNvSpPr/>
          <p:nvPr/>
        </p:nvSpPr>
        <p:spPr>
          <a:xfrm>
            <a:off x="2133600" y="521493"/>
            <a:ext cx="8610600" cy="1066800"/>
          </a:xfrm>
          <a:prstGeom prst="flowChartPunchedCa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2209800"/>
            <a:ext cx="10993582" cy="4114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838200"/>
            <a:ext cx="80010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200" y="23622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সৎ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38600" y="838200"/>
            <a:ext cx="50292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886200"/>
            <a:ext cx="7467600" cy="91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029200"/>
            <a:ext cx="7467600" cy="91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793673" y="4012837"/>
            <a:ext cx="1745672" cy="1861490"/>
          </a:xfrm>
          <a:custGeom>
            <a:avLst/>
            <a:gdLst>
              <a:gd name="connsiteX0" fmla="*/ 803563 w 1745672"/>
              <a:gd name="connsiteY0" fmla="*/ 697708 h 1861490"/>
              <a:gd name="connsiteX1" fmla="*/ 1537854 w 1745672"/>
              <a:gd name="connsiteY1" fmla="*/ 683854 h 1861490"/>
              <a:gd name="connsiteX2" fmla="*/ 1607127 w 1745672"/>
              <a:gd name="connsiteY2" fmla="*/ 614581 h 1861490"/>
              <a:gd name="connsiteX3" fmla="*/ 1704109 w 1745672"/>
              <a:gd name="connsiteY3" fmla="*/ 559163 h 1861490"/>
              <a:gd name="connsiteX4" fmla="*/ 1745672 w 1745672"/>
              <a:gd name="connsiteY4" fmla="*/ 476036 h 1861490"/>
              <a:gd name="connsiteX5" fmla="*/ 1676400 w 1745672"/>
              <a:gd name="connsiteY5" fmla="*/ 323636 h 1861490"/>
              <a:gd name="connsiteX6" fmla="*/ 1634836 w 1745672"/>
              <a:gd name="connsiteY6" fmla="*/ 268218 h 1861490"/>
              <a:gd name="connsiteX7" fmla="*/ 1620982 w 1745672"/>
              <a:gd name="connsiteY7" fmla="*/ 226654 h 1861490"/>
              <a:gd name="connsiteX8" fmla="*/ 1579418 w 1745672"/>
              <a:gd name="connsiteY8" fmla="*/ 198945 h 1861490"/>
              <a:gd name="connsiteX9" fmla="*/ 1524000 w 1745672"/>
              <a:gd name="connsiteY9" fmla="*/ 157381 h 1861490"/>
              <a:gd name="connsiteX10" fmla="*/ 1413163 w 1745672"/>
              <a:gd name="connsiteY10" fmla="*/ 74254 h 1861490"/>
              <a:gd name="connsiteX11" fmla="*/ 1011382 w 1745672"/>
              <a:gd name="connsiteY11" fmla="*/ 60399 h 1861490"/>
              <a:gd name="connsiteX12" fmla="*/ 858982 w 1745672"/>
              <a:gd name="connsiteY12" fmla="*/ 46545 h 1861490"/>
              <a:gd name="connsiteX13" fmla="*/ 748145 w 1745672"/>
              <a:gd name="connsiteY13" fmla="*/ 4981 h 1861490"/>
              <a:gd name="connsiteX14" fmla="*/ 720436 w 1745672"/>
              <a:gd name="connsiteY14" fmla="*/ 46545 h 1861490"/>
              <a:gd name="connsiteX15" fmla="*/ 734291 w 1745672"/>
              <a:gd name="connsiteY15" fmla="*/ 309781 h 1861490"/>
              <a:gd name="connsiteX16" fmla="*/ 748145 w 1745672"/>
              <a:gd name="connsiteY16" fmla="*/ 379054 h 1861490"/>
              <a:gd name="connsiteX17" fmla="*/ 789709 w 1745672"/>
              <a:gd name="connsiteY17" fmla="*/ 420618 h 1861490"/>
              <a:gd name="connsiteX18" fmla="*/ 845127 w 1745672"/>
              <a:gd name="connsiteY18" fmla="*/ 517599 h 1861490"/>
              <a:gd name="connsiteX19" fmla="*/ 720436 w 1745672"/>
              <a:gd name="connsiteY19" fmla="*/ 739272 h 1861490"/>
              <a:gd name="connsiteX20" fmla="*/ 678872 w 1745672"/>
              <a:gd name="connsiteY20" fmla="*/ 753127 h 1861490"/>
              <a:gd name="connsiteX21" fmla="*/ 651163 w 1745672"/>
              <a:gd name="connsiteY21" fmla="*/ 836254 h 1861490"/>
              <a:gd name="connsiteX22" fmla="*/ 595745 w 1745672"/>
              <a:gd name="connsiteY22" fmla="*/ 1099490 h 1861490"/>
              <a:gd name="connsiteX23" fmla="*/ 581891 w 1745672"/>
              <a:gd name="connsiteY23" fmla="*/ 1141054 h 1861490"/>
              <a:gd name="connsiteX24" fmla="*/ 360218 w 1745672"/>
              <a:gd name="connsiteY24" fmla="*/ 1196472 h 1861490"/>
              <a:gd name="connsiteX25" fmla="*/ 41563 w 1745672"/>
              <a:gd name="connsiteY25" fmla="*/ 1196472 h 1861490"/>
              <a:gd name="connsiteX26" fmla="*/ 0 w 1745672"/>
              <a:gd name="connsiteY26" fmla="*/ 1224181 h 1861490"/>
              <a:gd name="connsiteX27" fmla="*/ 27709 w 1745672"/>
              <a:gd name="connsiteY27" fmla="*/ 1515127 h 1861490"/>
              <a:gd name="connsiteX28" fmla="*/ 138545 w 1745672"/>
              <a:gd name="connsiteY28" fmla="*/ 1625963 h 1861490"/>
              <a:gd name="connsiteX29" fmla="*/ 180109 w 1745672"/>
              <a:gd name="connsiteY29" fmla="*/ 1681381 h 1861490"/>
              <a:gd name="connsiteX30" fmla="*/ 207818 w 1745672"/>
              <a:gd name="connsiteY30" fmla="*/ 1736799 h 1861490"/>
              <a:gd name="connsiteX31" fmla="*/ 277091 w 1745672"/>
              <a:gd name="connsiteY31" fmla="*/ 1819927 h 1861490"/>
              <a:gd name="connsiteX32" fmla="*/ 401782 w 1745672"/>
              <a:gd name="connsiteY32" fmla="*/ 1861490 h 1861490"/>
              <a:gd name="connsiteX33" fmla="*/ 637309 w 1745672"/>
              <a:gd name="connsiteY33" fmla="*/ 1847636 h 1861490"/>
              <a:gd name="connsiteX34" fmla="*/ 678872 w 1745672"/>
              <a:gd name="connsiteY34" fmla="*/ 1833781 h 1861490"/>
              <a:gd name="connsiteX35" fmla="*/ 706582 w 1745672"/>
              <a:gd name="connsiteY35" fmla="*/ 1806072 h 1861490"/>
              <a:gd name="connsiteX36" fmla="*/ 762000 w 1745672"/>
              <a:gd name="connsiteY36" fmla="*/ 1722945 h 1861490"/>
              <a:gd name="connsiteX37" fmla="*/ 775854 w 1745672"/>
              <a:gd name="connsiteY37" fmla="*/ 1681381 h 1861490"/>
              <a:gd name="connsiteX38" fmla="*/ 803563 w 1745672"/>
              <a:gd name="connsiteY38" fmla="*/ 1625963 h 1861490"/>
              <a:gd name="connsiteX39" fmla="*/ 817418 w 1745672"/>
              <a:gd name="connsiteY39" fmla="*/ 1542836 h 1861490"/>
              <a:gd name="connsiteX40" fmla="*/ 845127 w 1745672"/>
              <a:gd name="connsiteY40" fmla="*/ 1459708 h 1861490"/>
              <a:gd name="connsiteX41" fmla="*/ 831272 w 1745672"/>
              <a:gd name="connsiteY41" fmla="*/ 1335018 h 1861490"/>
              <a:gd name="connsiteX42" fmla="*/ 762000 w 1745672"/>
              <a:gd name="connsiteY42" fmla="*/ 1182618 h 1861490"/>
              <a:gd name="connsiteX43" fmla="*/ 734291 w 1745672"/>
              <a:gd name="connsiteY43" fmla="*/ 1113345 h 1861490"/>
              <a:gd name="connsiteX44" fmla="*/ 651163 w 1745672"/>
              <a:gd name="connsiteY44" fmla="*/ 1071781 h 1861490"/>
              <a:gd name="connsiteX45" fmla="*/ 623454 w 1745672"/>
              <a:gd name="connsiteY45" fmla="*/ 1030218 h 1861490"/>
              <a:gd name="connsiteX46" fmla="*/ 581891 w 1745672"/>
              <a:gd name="connsiteY46" fmla="*/ 1016363 h 1861490"/>
              <a:gd name="connsiteX47" fmla="*/ 540327 w 1745672"/>
              <a:gd name="connsiteY47" fmla="*/ 988654 h 1861490"/>
              <a:gd name="connsiteX48" fmla="*/ 775854 w 1745672"/>
              <a:gd name="connsiteY48" fmla="*/ 960945 h 1861490"/>
              <a:gd name="connsiteX49" fmla="*/ 886691 w 1745672"/>
              <a:gd name="connsiteY49" fmla="*/ 933236 h 1861490"/>
              <a:gd name="connsiteX50" fmla="*/ 1219200 w 1745672"/>
              <a:gd name="connsiteY50" fmla="*/ 919381 h 1861490"/>
              <a:gd name="connsiteX51" fmla="*/ 1330036 w 1745672"/>
              <a:gd name="connsiteY51" fmla="*/ 877818 h 1861490"/>
              <a:gd name="connsiteX52" fmla="*/ 1371600 w 1745672"/>
              <a:gd name="connsiteY52" fmla="*/ 850108 h 1861490"/>
              <a:gd name="connsiteX53" fmla="*/ 1551709 w 1745672"/>
              <a:gd name="connsiteY53" fmla="*/ 836254 h 186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5672" h="1861490">
                <a:moveTo>
                  <a:pt x="803563" y="697708"/>
                </a:moveTo>
                <a:cubicBezTo>
                  <a:pt x="1048327" y="693090"/>
                  <a:pt x="1293397" y="696950"/>
                  <a:pt x="1537854" y="683854"/>
                </a:cubicBezTo>
                <a:cubicBezTo>
                  <a:pt x="1576892" y="681763"/>
                  <a:pt x="1586562" y="635146"/>
                  <a:pt x="1607127" y="614581"/>
                </a:cubicBezTo>
                <a:cubicBezTo>
                  <a:pt x="1626709" y="594999"/>
                  <a:pt x="1682377" y="570029"/>
                  <a:pt x="1704109" y="559163"/>
                </a:cubicBezTo>
                <a:cubicBezTo>
                  <a:pt x="1718119" y="538148"/>
                  <a:pt x="1745672" y="504716"/>
                  <a:pt x="1745672" y="476036"/>
                </a:cubicBezTo>
                <a:cubicBezTo>
                  <a:pt x="1745672" y="409358"/>
                  <a:pt x="1716052" y="376505"/>
                  <a:pt x="1676400" y="323636"/>
                </a:cubicBezTo>
                <a:lnTo>
                  <a:pt x="1634836" y="268218"/>
                </a:lnTo>
                <a:cubicBezTo>
                  <a:pt x="1630218" y="254363"/>
                  <a:pt x="1630105" y="238058"/>
                  <a:pt x="1620982" y="226654"/>
                </a:cubicBezTo>
                <a:cubicBezTo>
                  <a:pt x="1610580" y="213652"/>
                  <a:pt x="1592968" y="208623"/>
                  <a:pt x="1579418" y="198945"/>
                </a:cubicBezTo>
                <a:cubicBezTo>
                  <a:pt x="1560628" y="185524"/>
                  <a:pt x="1541258" y="172722"/>
                  <a:pt x="1524000" y="157381"/>
                </a:cubicBezTo>
                <a:cubicBezTo>
                  <a:pt x="1428482" y="72475"/>
                  <a:pt x="1492826" y="100807"/>
                  <a:pt x="1413163" y="74254"/>
                </a:cubicBezTo>
                <a:cubicBezTo>
                  <a:pt x="1268607" y="-22118"/>
                  <a:pt x="1409979" y="60399"/>
                  <a:pt x="1011382" y="60399"/>
                </a:cubicBezTo>
                <a:cubicBezTo>
                  <a:pt x="960373" y="60399"/>
                  <a:pt x="909782" y="51163"/>
                  <a:pt x="858982" y="46545"/>
                </a:cubicBezTo>
                <a:cubicBezTo>
                  <a:pt x="826291" y="13855"/>
                  <a:pt x="812151" y="-11021"/>
                  <a:pt x="748145" y="4981"/>
                </a:cubicBezTo>
                <a:cubicBezTo>
                  <a:pt x="731991" y="9020"/>
                  <a:pt x="729672" y="32690"/>
                  <a:pt x="720436" y="46545"/>
                </a:cubicBezTo>
                <a:cubicBezTo>
                  <a:pt x="725054" y="134290"/>
                  <a:pt x="726994" y="222218"/>
                  <a:pt x="734291" y="309781"/>
                </a:cubicBezTo>
                <a:cubicBezTo>
                  <a:pt x="736247" y="333248"/>
                  <a:pt x="737614" y="357992"/>
                  <a:pt x="748145" y="379054"/>
                </a:cubicBezTo>
                <a:cubicBezTo>
                  <a:pt x="756907" y="396579"/>
                  <a:pt x="777166" y="405566"/>
                  <a:pt x="789709" y="420618"/>
                </a:cubicBezTo>
                <a:cubicBezTo>
                  <a:pt x="814188" y="449993"/>
                  <a:pt x="828188" y="483721"/>
                  <a:pt x="845127" y="517599"/>
                </a:cubicBezTo>
                <a:cubicBezTo>
                  <a:pt x="810318" y="778666"/>
                  <a:pt x="887903" y="705779"/>
                  <a:pt x="720436" y="739272"/>
                </a:cubicBezTo>
                <a:cubicBezTo>
                  <a:pt x="706115" y="742136"/>
                  <a:pt x="692727" y="748509"/>
                  <a:pt x="678872" y="753127"/>
                </a:cubicBezTo>
                <a:cubicBezTo>
                  <a:pt x="669636" y="780836"/>
                  <a:pt x="652985" y="807103"/>
                  <a:pt x="651163" y="836254"/>
                </a:cubicBezTo>
                <a:cubicBezTo>
                  <a:pt x="636087" y="1077482"/>
                  <a:pt x="689660" y="1005577"/>
                  <a:pt x="595745" y="1099490"/>
                </a:cubicBezTo>
                <a:cubicBezTo>
                  <a:pt x="591127" y="1113345"/>
                  <a:pt x="589992" y="1128903"/>
                  <a:pt x="581891" y="1141054"/>
                </a:cubicBezTo>
                <a:cubicBezTo>
                  <a:pt x="527313" y="1222921"/>
                  <a:pt x="469009" y="1188104"/>
                  <a:pt x="360218" y="1196472"/>
                </a:cubicBezTo>
                <a:cubicBezTo>
                  <a:pt x="287863" y="1192216"/>
                  <a:pt x="133965" y="1165672"/>
                  <a:pt x="41563" y="1196472"/>
                </a:cubicBezTo>
                <a:cubicBezTo>
                  <a:pt x="25767" y="1201737"/>
                  <a:pt x="13854" y="1214945"/>
                  <a:pt x="0" y="1224181"/>
                </a:cubicBezTo>
                <a:cubicBezTo>
                  <a:pt x="9236" y="1321163"/>
                  <a:pt x="2382" y="1421056"/>
                  <a:pt x="27709" y="1515127"/>
                </a:cubicBezTo>
                <a:cubicBezTo>
                  <a:pt x="31155" y="1527927"/>
                  <a:pt x="121700" y="1603504"/>
                  <a:pt x="138545" y="1625963"/>
                </a:cubicBezTo>
                <a:cubicBezTo>
                  <a:pt x="152400" y="1644436"/>
                  <a:pt x="167871" y="1661800"/>
                  <a:pt x="180109" y="1681381"/>
                </a:cubicBezTo>
                <a:cubicBezTo>
                  <a:pt x="191055" y="1698895"/>
                  <a:pt x="197571" y="1718867"/>
                  <a:pt x="207818" y="1736799"/>
                </a:cubicBezTo>
                <a:cubicBezTo>
                  <a:pt x="224580" y="1766132"/>
                  <a:pt x="249423" y="1800164"/>
                  <a:pt x="277091" y="1819927"/>
                </a:cubicBezTo>
                <a:cubicBezTo>
                  <a:pt x="321705" y="1851794"/>
                  <a:pt x="348590" y="1850852"/>
                  <a:pt x="401782" y="1861490"/>
                </a:cubicBezTo>
                <a:cubicBezTo>
                  <a:pt x="480291" y="1856872"/>
                  <a:pt x="559055" y="1855461"/>
                  <a:pt x="637309" y="1847636"/>
                </a:cubicBezTo>
                <a:cubicBezTo>
                  <a:pt x="651840" y="1846183"/>
                  <a:pt x="666349" y="1841295"/>
                  <a:pt x="678872" y="1833781"/>
                </a:cubicBezTo>
                <a:cubicBezTo>
                  <a:pt x="690073" y="1827060"/>
                  <a:pt x="698745" y="1816522"/>
                  <a:pt x="706582" y="1806072"/>
                </a:cubicBezTo>
                <a:cubicBezTo>
                  <a:pt x="726563" y="1779430"/>
                  <a:pt x="762000" y="1722945"/>
                  <a:pt x="762000" y="1722945"/>
                </a:cubicBezTo>
                <a:cubicBezTo>
                  <a:pt x="766618" y="1709090"/>
                  <a:pt x="770101" y="1694804"/>
                  <a:pt x="775854" y="1681381"/>
                </a:cubicBezTo>
                <a:cubicBezTo>
                  <a:pt x="783990" y="1662398"/>
                  <a:pt x="797628" y="1645745"/>
                  <a:pt x="803563" y="1625963"/>
                </a:cubicBezTo>
                <a:cubicBezTo>
                  <a:pt x="811635" y="1599057"/>
                  <a:pt x="810605" y="1570088"/>
                  <a:pt x="817418" y="1542836"/>
                </a:cubicBezTo>
                <a:cubicBezTo>
                  <a:pt x="824502" y="1514500"/>
                  <a:pt x="845127" y="1459708"/>
                  <a:pt x="845127" y="1459708"/>
                </a:cubicBezTo>
                <a:cubicBezTo>
                  <a:pt x="840509" y="1418145"/>
                  <a:pt x="838147" y="1376268"/>
                  <a:pt x="831272" y="1335018"/>
                </a:cubicBezTo>
                <a:cubicBezTo>
                  <a:pt x="824297" y="1293167"/>
                  <a:pt x="767549" y="1196492"/>
                  <a:pt x="762000" y="1182618"/>
                </a:cubicBezTo>
                <a:cubicBezTo>
                  <a:pt x="752764" y="1159527"/>
                  <a:pt x="748746" y="1133582"/>
                  <a:pt x="734291" y="1113345"/>
                </a:cubicBezTo>
                <a:cubicBezTo>
                  <a:pt x="717506" y="1089845"/>
                  <a:pt x="676134" y="1080105"/>
                  <a:pt x="651163" y="1071781"/>
                </a:cubicBezTo>
                <a:cubicBezTo>
                  <a:pt x="641927" y="1057927"/>
                  <a:pt x="636456" y="1040620"/>
                  <a:pt x="623454" y="1030218"/>
                </a:cubicBezTo>
                <a:cubicBezTo>
                  <a:pt x="612050" y="1021095"/>
                  <a:pt x="594953" y="1022894"/>
                  <a:pt x="581891" y="1016363"/>
                </a:cubicBezTo>
                <a:cubicBezTo>
                  <a:pt x="566998" y="1008916"/>
                  <a:pt x="554182" y="997890"/>
                  <a:pt x="540327" y="988654"/>
                </a:cubicBezTo>
                <a:cubicBezTo>
                  <a:pt x="618836" y="979418"/>
                  <a:pt x="697796" y="973434"/>
                  <a:pt x="775854" y="960945"/>
                </a:cubicBezTo>
                <a:cubicBezTo>
                  <a:pt x="813458" y="954928"/>
                  <a:pt x="848775" y="936791"/>
                  <a:pt x="886691" y="933236"/>
                </a:cubicBezTo>
                <a:cubicBezTo>
                  <a:pt x="997139" y="922881"/>
                  <a:pt x="1108364" y="923999"/>
                  <a:pt x="1219200" y="919381"/>
                </a:cubicBezTo>
                <a:cubicBezTo>
                  <a:pt x="1255173" y="907390"/>
                  <a:pt x="1296903" y="894385"/>
                  <a:pt x="1330036" y="877818"/>
                </a:cubicBezTo>
                <a:cubicBezTo>
                  <a:pt x="1344929" y="870371"/>
                  <a:pt x="1355375" y="853852"/>
                  <a:pt x="1371600" y="850108"/>
                </a:cubicBezTo>
                <a:cubicBezTo>
                  <a:pt x="1437607" y="834875"/>
                  <a:pt x="1489502" y="836254"/>
                  <a:pt x="1551709" y="83625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" grpId="0" animBg="1"/>
      <p:bldP spid="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2209800"/>
            <a:ext cx="10993582" cy="4114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838200"/>
            <a:ext cx="80010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200" y="23622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38600" y="838200"/>
            <a:ext cx="50292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886200"/>
            <a:ext cx="7467600" cy="91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029200"/>
            <a:ext cx="7467600" cy="91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572000" y="4012837"/>
            <a:ext cx="1745672" cy="1861490"/>
          </a:xfrm>
          <a:custGeom>
            <a:avLst/>
            <a:gdLst>
              <a:gd name="connsiteX0" fmla="*/ 803563 w 1745672"/>
              <a:gd name="connsiteY0" fmla="*/ 697708 h 1861490"/>
              <a:gd name="connsiteX1" fmla="*/ 1537854 w 1745672"/>
              <a:gd name="connsiteY1" fmla="*/ 683854 h 1861490"/>
              <a:gd name="connsiteX2" fmla="*/ 1607127 w 1745672"/>
              <a:gd name="connsiteY2" fmla="*/ 614581 h 1861490"/>
              <a:gd name="connsiteX3" fmla="*/ 1704109 w 1745672"/>
              <a:gd name="connsiteY3" fmla="*/ 559163 h 1861490"/>
              <a:gd name="connsiteX4" fmla="*/ 1745672 w 1745672"/>
              <a:gd name="connsiteY4" fmla="*/ 476036 h 1861490"/>
              <a:gd name="connsiteX5" fmla="*/ 1676400 w 1745672"/>
              <a:gd name="connsiteY5" fmla="*/ 323636 h 1861490"/>
              <a:gd name="connsiteX6" fmla="*/ 1634836 w 1745672"/>
              <a:gd name="connsiteY6" fmla="*/ 268218 h 1861490"/>
              <a:gd name="connsiteX7" fmla="*/ 1620982 w 1745672"/>
              <a:gd name="connsiteY7" fmla="*/ 226654 h 1861490"/>
              <a:gd name="connsiteX8" fmla="*/ 1579418 w 1745672"/>
              <a:gd name="connsiteY8" fmla="*/ 198945 h 1861490"/>
              <a:gd name="connsiteX9" fmla="*/ 1524000 w 1745672"/>
              <a:gd name="connsiteY9" fmla="*/ 157381 h 1861490"/>
              <a:gd name="connsiteX10" fmla="*/ 1413163 w 1745672"/>
              <a:gd name="connsiteY10" fmla="*/ 74254 h 1861490"/>
              <a:gd name="connsiteX11" fmla="*/ 1011382 w 1745672"/>
              <a:gd name="connsiteY11" fmla="*/ 60399 h 1861490"/>
              <a:gd name="connsiteX12" fmla="*/ 858982 w 1745672"/>
              <a:gd name="connsiteY12" fmla="*/ 46545 h 1861490"/>
              <a:gd name="connsiteX13" fmla="*/ 748145 w 1745672"/>
              <a:gd name="connsiteY13" fmla="*/ 4981 h 1861490"/>
              <a:gd name="connsiteX14" fmla="*/ 720436 w 1745672"/>
              <a:gd name="connsiteY14" fmla="*/ 46545 h 1861490"/>
              <a:gd name="connsiteX15" fmla="*/ 734291 w 1745672"/>
              <a:gd name="connsiteY15" fmla="*/ 309781 h 1861490"/>
              <a:gd name="connsiteX16" fmla="*/ 748145 w 1745672"/>
              <a:gd name="connsiteY16" fmla="*/ 379054 h 1861490"/>
              <a:gd name="connsiteX17" fmla="*/ 789709 w 1745672"/>
              <a:gd name="connsiteY17" fmla="*/ 420618 h 1861490"/>
              <a:gd name="connsiteX18" fmla="*/ 845127 w 1745672"/>
              <a:gd name="connsiteY18" fmla="*/ 517599 h 1861490"/>
              <a:gd name="connsiteX19" fmla="*/ 720436 w 1745672"/>
              <a:gd name="connsiteY19" fmla="*/ 739272 h 1861490"/>
              <a:gd name="connsiteX20" fmla="*/ 678872 w 1745672"/>
              <a:gd name="connsiteY20" fmla="*/ 753127 h 1861490"/>
              <a:gd name="connsiteX21" fmla="*/ 651163 w 1745672"/>
              <a:gd name="connsiteY21" fmla="*/ 836254 h 1861490"/>
              <a:gd name="connsiteX22" fmla="*/ 595745 w 1745672"/>
              <a:gd name="connsiteY22" fmla="*/ 1099490 h 1861490"/>
              <a:gd name="connsiteX23" fmla="*/ 581891 w 1745672"/>
              <a:gd name="connsiteY23" fmla="*/ 1141054 h 1861490"/>
              <a:gd name="connsiteX24" fmla="*/ 360218 w 1745672"/>
              <a:gd name="connsiteY24" fmla="*/ 1196472 h 1861490"/>
              <a:gd name="connsiteX25" fmla="*/ 41563 w 1745672"/>
              <a:gd name="connsiteY25" fmla="*/ 1196472 h 1861490"/>
              <a:gd name="connsiteX26" fmla="*/ 0 w 1745672"/>
              <a:gd name="connsiteY26" fmla="*/ 1224181 h 1861490"/>
              <a:gd name="connsiteX27" fmla="*/ 27709 w 1745672"/>
              <a:gd name="connsiteY27" fmla="*/ 1515127 h 1861490"/>
              <a:gd name="connsiteX28" fmla="*/ 138545 w 1745672"/>
              <a:gd name="connsiteY28" fmla="*/ 1625963 h 1861490"/>
              <a:gd name="connsiteX29" fmla="*/ 180109 w 1745672"/>
              <a:gd name="connsiteY29" fmla="*/ 1681381 h 1861490"/>
              <a:gd name="connsiteX30" fmla="*/ 207818 w 1745672"/>
              <a:gd name="connsiteY30" fmla="*/ 1736799 h 1861490"/>
              <a:gd name="connsiteX31" fmla="*/ 277091 w 1745672"/>
              <a:gd name="connsiteY31" fmla="*/ 1819927 h 1861490"/>
              <a:gd name="connsiteX32" fmla="*/ 401782 w 1745672"/>
              <a:gd name="connsiteY32" fmla="*/ 1861490 h 1861490"/>
              <a:gd name="connsiteX33" fmla="*/ 637309 w 1745672"/>
              <a:gd name="connsiteY33" fmla="*/ 1847636 h 1861490"/>
              <a:gd name="connsiteX34" fmla="*/ 678872 w 1745672"/>
              <a:gd name="connsiteY34" fmla="*/ 1833781 h 1861490"/>
              <a:gd name="connsiteX35" fmla="*/ 706582 w 1745672"/>
              <a:gd name="connsiteY35" fmla="*/ 1806072 h 1861490"/>
              <a:gd name="connsiteX36" fmla="*/ 762000 w 1745672"/>
              <a:gd name="connsiteY36" fmla="*/ 1722945 h 1861490"/>
              <a:gd name="connsiteX37" fmla="*/ 775854 w 1745672"/>
              <a:gd name="connsiteY37" fmla="*/ 1681381 h 1861490"/>
              <a:gd name="connsiteX38" fmla="*/ 803563 w 1745672"/>
              <a:gd name="connsiteY38" fmla="*/ 1625963 h 1861490"/>
              <a:gd name="connsiteX39" fmla="*/ 817418 w 1745672"/>
              <a:gd name="connsiteY39" fmla="*/ 1542836 h 1861490"/>
              <a:gd name="connsiteX40" fmla="*/ 845127 w 1745672"/>
              <a:gd name="connsiteY40" fmla="*/ 1459708 h 1861490"/>
              <a:gd name="connsiteX41" fmla="*/ 831272 w 1745672"/>
              <a:gd name="connsiteY41" fmla="*/ 1335018 h 1861490"/>
              <a:gd name="connsiteX42" fmla="*/ 762000 w 1745672"/>
              <a:gd name="connsiteY42" fmla="*/ 1182618 h 1861490"/>
              <a:gd name="connsiteX43" fmla="*/ 734291 w 1745672"/>
              <a:gd name="connsiteY43" fmla="*/ 1113345 h 1861490"/>
              <a:gd name="connsiteX44" fmla="*/ 651163 w 1745672"/>
              <a:gd name="connsiteY44" fmla="*/ 1071781 h 1861490"/>
              <a:gd name="connsiteX45" fmla="*/ 623454 w 1745672"/>
              <a:gd name="connsiteY45" fmla="*/ 1030218 h 1861490"/>
              <a:gd name="connsiteX46" fmla="*/ 581891 w 1745672"/>
              <a:gd name="connsiteY46" fmla="*/ 1016363 h 1861490"/>
              <a:gd name="connsiteX47" fmla="*/ 540327 w 1745672"/>
              <a:gd name="connsiteY47" fmla="*/ 988654 h 1861490"/>
              <a:gd name="connsiteX48" fmla="*/ 775854 w 1745672"/>
              <a:gd name="connsiteY48" fmla="*/ 960945 h 1861490"/>
              <a:gd name="connsiteX49" fmla="*/ 886691 w 1745672"/>
              <a:gd name="connsiteY49" fmla="*/ 933236 h 1861490"/>
              <a:gd name="connsiteX50" fmla="*/ 1219200 w 1745672"/>
              <a:gd name="connsiteY50" fmla="*/ 919381 h 1861490"/>
              <a:gd name="connsiteX51" fmla="*/ 1330036 w 1745672"/>
              <a:gd name="connsiteY51" fmla="*/ 877818 h 1861490"/>
              <a:gd name="connsiteX52" fmla="*/ 1371600 w 1745672"/>
              <a:gd name="connsiteY52" fmla="*/ 850108 h 1861490"/>
              <a:gd name="connsiteX53" fmla="*/ 1551709 w 1745672"/>
              <a:gd name="connsiteY53" fmla="*/ 836254 h 186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5672" h="1861490">
                <a:moveTo>
                  <a:pt x="803563" y="697708"/>
                </a:moveTo>
                <a:cubicBezTo>
                  <a:pt x="1048327" y="693090"/>
                  <a:pt x="1293397" y="696950"/>
                  <a:pt x="1537854" y="683854"/>
                </a:cubicBezTo>
                <a:cubicBezTo>
                  <a:pt x="1576892" y="681763"/>
                  <a:pt x="1586562" y="635146"/>
                  <a:pt x="1607127" y="614581"/>
                </a:cubicBezTo>
                <a:cubicBezTo>
                  <a:pt x="1626709" y="594999"/>
                  <a:pt x="1682377" y="570029"/>
                  <a:pt x="1704109" y="559163"/>
                </a:cubicBezTo>
                <a:cubicBezTo>
                  <a:pt x="1718119" y="538148"/>
                  <a:pt x="1745672" y="504716"/>
                  <a:pt x="1745672" y="476036"/>
                </a:cubicBezTo>
                <a:cubicBezTo>
                  <a:pt x="1745672" y="409358"/>
                  <a:pt x="1716052" y="376505"/>
                  <a:pt x="1676400" y="323636"/>
                </a:cubicBezTo>
                <a:lnTo>
                  <a:pt x="1634836" y="268218"/>
                </a:lnTo>
                <a:cubicBezTo>
                  <a:pt x="1630218" y="254363"/>
                  <a:pt x="1630105" y="238058"/>
                  <a:pt x="1620982" y="226654"/>
                </a:cubicBezTo>
                <a:cubicBezTo>
                  <a:pt x="1610580" y="213652"/>
                  <a:pt x="1592968" y="208623"/>
                  <a:pt x="1579418" y="198945"/>
                </a:cubicBezTo>
                <a:cubicBezTo>
                  <a:pt x="1560628" y="185524"/>
                  <a:pt x="1541258" y="172722"/>
                  <a:pt x="1524000" y="157381"/>
                </a:cubicBezTo>
                <a:cubicBezTo>
                  <a:pt x="1428482" y="72475"/>
                  <a:pt x="1492826" y="100807"/>
                  <a:pt x="1413163" y="74254"/>
                </a:cubicBezTo>
                <a:cubicBezTo>
                  <a:pt x="1268607" y="-22118"/>
                  <a:pt x="1409979" y="60399"/>
                  <a:pt x="1011382" y="60399"/>
                </a:cubicBezTo>
                <a:cubicBezTo>
                  <a:pt x="960373" y="60399"/>
                  <a:pt x="909782" y="51163"/>
                  <a:pt x="858982" y="46545"/>
                </a:cubicBezTo>
                <a:cubicBezTo>
                  <a:pt x="826291" y="13855"/>
                  <a:pt x="812151" y="-11021"/>
                  <a:pt x="748145" y="4981"/>
                </a:cubicBezTo>
                <a:cubicBezTo>
                  <a:pt x="731991" y="9020"/>
                  <a:pt x="729672" y="32690"/>
                  <a:pt x="720436" y="46545"/>
                </a:cubicBezTo>
                <a:cubicBezTo>
                  <a:pt x="725054" y="134290"/>
                  <a:pt x="726994" y="222218"/>
                  <a:pt x="734291" y="309781"/>
                </a:cubicBezTo>
                <a:cubicBezTo>
                  <a:pt x="736247" y="333248"/>
                  <a:pt x="737614" y="357992"/>
                  <a:pt x="748145" y="379054"/>
                </a:cubicBezTo>
                <a:cubicBezTo>
                  <a:pt x="756907" y="396579"/>
                  <a:pt x="777166" y="405566"/>
                  <a:pt x="789709" y="420618"/>
                </a:cubicBezTo>
                <a:cubicBezTo>
                  <a:pt x="814188" y="449993"/>
                  <a:pt x="828188" y="483721"/>
                  <a:pt x="845127" y="517599"/>
                </a:cubicBezTo>
                <a:cubicBezTo>
                  <a:pt x="810318" y="778666"/>
                  <a:pt x="887903" y="705779"/>
                  <a:pt x="720436" y="739272"/>
                </a:cubicBezTo>
                <a:cubicBezTo>
                  <a:pt x="706115" y="742136"/>
                  <a:pt x="692727" y="748509"/>
                  <a:pt x="678872" y="753127"/>
                </a:cubicBezTo>
                <a:cubicBezTo>
                  <a:pt x="669636" y="780836"/>
                  <a:pt x="652985" y="807103"/>
                  <a:pt x="651163" y="836254"/>
                </a:cubicBezTo>
                <a:cubicBezTo>
                  <a:pt x="636087" y="1077482"/>
                  <a:pt x="689660" y="1005577"/>
                  <a:pt x="595745" y="1099490"/>
                </a:cubicBezTo>
                <a:cubicBezTo>
                  <a:pt x="591127" y="1113345"/>
                  <a:pt x="589992" y="1128903"/>
                  <a:pt x="581891" y="1141054"/>
                </a:cubicBezTo>
                <a:cubicBezTo>
                  <a:pt x="527313" y="1222921"/>
                  <a:pt x="469009" y="1188104"/>
                  <a:pt x="360218" y="1196472"/>
                </a:cubicBezTo>
                <a:cubicBezTo>
                  <a:pt x="287863" y="1192216"/>
                  <a:pt x="133965" y="1165672"/>
                  <a:pt x="41563" y="1196472"/>
                </a:cubicBezTo>
                <a:cubicBezTo>
                  <a:pt x="25767" y="1201737"/>
                  <a:pt x="13854" y="1214945"/>
                  <a:pt x="0" y="1224181"/>
                </a:cubicBezTo>
                <a:cubicBezTo>
                  <a:pt x="9236" y="1321163"/>
                  <a:pt x="2382" y="1421056"/>
                  <a:pt x="27709" y="1515127"/>
                </a:cubicBezTo>
                <a:cubicBezTo>
                  <a:pt x="31155" y="1527927"/>
                  <a:pt x="121700" y="1603504"/>
                  <a:pt x="138545" y="1625963"/>
                </a:cubicBezTo>
                <a:cubicBezTo>
                  <a:pt x="152400" y="1644436"/>
                  <a:pt x="167871" y="1661800"/>
                  <a:pt x="180109" y="1681381"/>
                </a:cubicBezTo>
                <a:cubicBezTo>
                  <a:pt x="191055" y="1698895"/>
                  <a:pt x="197571" y="1718867"/>
                  <a:pt x="207818" y="1736799"/>
                </a:cubicBezTo>
                <a:cubicBezTo>
                  <a:pt x="224580" y="1766132"/>
                  <a:pt x="249423" y="1800164"/>
                  <a:pt x="277091" y="1819927"/>
                </a:cubicBezTo>
                <a:cubicBezTo>
                  <a:pt x="321705" y="1851794"/>
                  <a:pt x="348590" y="1850852"/>
                  <a:pt x="401782" y="1861490"/>
                </a:cubicBezTo>
                <a:cubicBezTo>
                  <a:pt x="480291" y="1856872"/>
                  <a:pt x="559055" y="1855461"/>
                  <a:pt x="637309" y="1847636"/>
                </a:cubicBezTo>
                <a:cubicBezTo>
                  <a:pt x="651840" y="1846183"/>
                  <a:pt x="666349" y="1841295"/>
                  <a:pt x="678872" y="1833781"/>
                </a:cubicBezTo>
                <a:cubicBezTo>
                  <a:pt x="690073" y="1827060"/>
                  <a:pt x="698745" y="1816522"/>
                  <a:pt x="706582" y="1806072"/>
                </a:cubicBezTo>
                <a:cubicBezTo>
                  <a:pt x="726563" y="1779430"/>
                  <a:pt x="762000" y="1722945"/>
                  <a:pt x="762000" y="1722945"/>
                </a:cubicBezTo>
                <a:cubicBezTo>
                  <a:pt x="766618" y="1709090"/>
                  <a:pt x="770101" y="1694804"/>
                  <a:pt x="775854" y="1681381"/>
                </a:cubicBezTo>
                <a:cubicBezTo>
                  <a:pt x="783990" y="1662398"/>
                  <a:pt x="797628" y="1645745"/>
                  <a:pt x="803563" y="1625963"/>
                </a:cubicBezTo>
                <a:cubicBezTo>
                  <a:pt x="811635" y="1599057"/>
                  <a:pt x="810605" y="1570088"/>
                  <a:pt x="817418" y="1542836"/>
                </a:cubicBezTo>
                <a:cubicBezTo>
                  <a:pt x="824502" y="1514500"/>
                  <a:pt x="845127" y="1459708"/>
                  <a:pt x="845127" y="1459708"/>
                </a:cubicBezTo>
                <a:cubicBezTo>
                  <a:pt x="840509" y="1418145"/>
                  <a:pt x="838147" y="1376268"/>
                  <a:pt x="831272" y="1335018"/>
                </a:cubicBezTo>
                <a:cubicBezTo>
                  <a:pt x="824297" y="1293167"/>
                  <a:pt x="767549" y="1196492"/>
                  <a:pt x="762000" y="1182618"/>
                </a:cubicBezTo>
                <a:cubicBezTo>
                  <a:pt x="752764" y="1159527"/>
                  <a:pt x="748746" y="1133582"/>
                  <a:pt x="734291" y="1113345"/>
                </a:cubicBezTo>
                <a:cubicBezTo>
                  <a:pt x="717506" y="1089845"/>
                  <a:pt x="676134" y="1080105"/>
                  <a:pt x="651163" y="1071781"/>
                </a:cubicBezTo>
                <a:cubicBezTo>
                  <a:pt x="641927" y="1057927"/>
                  <a:pt x="636456" y="1040620"/>
                  <a:pt x="623454" y="1030218"/>
                </a:cubicBezTo>
                <a:cubicBezTo>
                  <a:pt x="612050" y="1021095"/>
                  <a:pt x="594953" y="1022894"/>
                  <a:pt x="581891" y="1016363"/>
                </a:cubicBezTo>
                <a:cubicBezTo>
                  <a:pt x="566998" y="1008916"/>
                  <a:pt x="554182" y="997890"/>
                  <a:pt x="540327" y="988654"/>
                </a:cubicBezTo>
                <a:cubicBezTo>
                  <a:pt x="618836" y="979418"/>
                  <a:pt x="697796" y="973434"/>
                  <a:pt x="775854" y="960945"/>
                </a:cubicBezTo>
                <a:cubicBezTo>
                  <a:pt x="813458" y="954928"/>
                  <a:pt x="848775" y="936791"/>
                  <a:pt x="886691" y="933236"/>
                </a:cubicBezTo>
                <a:cubicBezTo>
                  <a:pt x="997139" y="922881"/>
                  <a:pt x="1108364" y="923999"/>
                  <a:pt x="1219200" y="919381"/>
                </a:cubicBezTo>
                <a:cubicBezTo>
                  <a:pt x="1255173" y="907390"/>
                  <a:pt x="1296903" y="894385"/>
                  <a:pt x="1330036" y="877818"/>
                </a:cubicBezTo>
                <a:cubicBezTo>
                  <a:pt x="1344929" y="870371"/>
                  <a:pt x="1355375" y="853852"/>
                  <a:pt x="1371600" y="850108"/>
                </a:cubicBezTo>
                <a:cubicBezTo>
                  <a:pt x="1437607" y="834875"/>
                  <a:pt x="1489502" y="836254"/>
                  <a:pt x="1551709" y="83625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" grpId="0" animBg="1"/>
      <p:bldP spid="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1676400"/>
            <a:ext cx="10993582" cy="46482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সত্তেও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ডিসক্রিয়েটিভ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381000"/>
            <a:ext cx="80010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ডিসক্রিয়েটিভ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200" y="23622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সৎ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81400" y="609600"/>
            <a:ext cx="50292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886200"/>
            <a:ext cx="7467600" cy="91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029200"/>
            <a:ext cx="7467600" cy="91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81000"/>
            <a:ext cx="84582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503715" y="1905000"/>
            <a:ext cx="6934200" cy="1828800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724394" y="2819400"/>
            <a:ext cx="4093030" cy="16764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6858000" y="2819400"/>
            <a:ext cx="4648200" cy="16764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4343400" y="4267200"/>
            <a:ext cx="5486400" cy="1295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239000" y="4267200"/>
            <a:ext cx="228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28800" y="5562600"/>
            <a:ext cx="2891547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7800" y="5562600"/>
            <a:ext cx="2891547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34400" y="5562600"/>
            <a:ext cx="31623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ডিসক্রিয়েটিভ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457200"/>
            <a:ext cx="11963400" cy="213360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590800" y="2514600"/>
            <a:ext cx="6934200" cy="1828800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3429000"/>
            <a:ext cx="4093030" cy="33528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বিশ্লেষক</a:t>
            </a:r>
            <a:r>
              <a:rPr lang="en-US" sz="8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7010400" y="3429000"/>
            <a:ext cx="4648200" cy="33528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সংশ্লেষক</a:t>
            </a:r>
            <a:r>
              <a:rPr lang="en-US" sz="8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2209800"/>
            <a:ext cx="10993582" cy="4114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838200"/>
            <a:ext cx="8001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343400" y="762000"/>
            <a:ext cx="3876914" cy="967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8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8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8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6206" y="2209800"/>
            <a:ext cx="5638801" cy="3286925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3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4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53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534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53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86"/>
              </a:spcAft>
            </a:pPr>
            <a:r>
              <a:rPr lang="en-US" sz="48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48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8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অনুমানের</a:t>
            </a:r>
            <a:r>
              <a:rPr lang="en-US" sz="48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6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যুক্তিবাক্যের</a:t>
            </a:r>
            <a:r>
              <a:rPr lang="en-US" sz="48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650508" y="1785385"/>
            <a:ext cx="163950" cy="41771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192128"/>
            <a:ext cx="4355066" cy="3574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67093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200" y="19812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8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38600" y="609600"/>
            <a:ext cx="50292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533400" y="3505200"/>
            <a:ext cx="2999510" cy="2209800"/>
          </a:xfrm>
          <a:prstGeom prst="can">
            <a:avLst>
              <a:gd name="adj" fmla="val 1207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gvbyl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581400" y="3657600"/>
            <a:ext cx="4495800" cy="13716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Rxee„wË</a:t>
            </a:r>
            <a:endParaRPr lang="en-US" sz="7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7696200" y="3657600"/>
            <a:ext cx="4419600" cy="13716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eyw×e„wË</a:t>
            </a:r>
            <a:endParaRPr lang="en-US" sz="7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2948" y="5056909"/>
            <a:ext cx="3305652" cy="16440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00055" y="5029200"/>
            <a:ext cx="3429000" cy="164402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2209800"/>
            <a:ext cx="10993582" cy="41148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838200"/>
            <a:ext cx="8001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200" y="19812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38600" y="609600"/>
            <a:ext cx="50292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533400" y="3505200"/>
            <a:ext cx="2999510" cy="2209800"/>
          </a:xfrm>
          <a:prstGeom prst="can">
            <a:avLst>
              <a:gd name="adj" fmla="val 1207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gvbyl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581400" y="3657600"/>
            <a:ext cx="4495800" cy="13716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Rxee„wË</a:t>
            </a:r>
            <a:endParaRPr lang="en-US" sz="7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7696200" y="3657600"/>
            <a:ext cx="4419600" cy="13716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eyw×e„wË</a:t>
            </a:r>
            <a:endParaRPr lang="en-US" sz="7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2948" y="5056909"/>
            <a:ext cx="3305652" cy="16440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00055" y="5029200"/>
            <a:ext cx="3429000" cy="164402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457200"/>
            <a:ext cx="11963400" cy="2133600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590800" y="2514600"/>
            <a:ext cx="6934200" cy="1828800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3429000"/>
            <a:ext cx="4093030" cy="33528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বিশ্লেষক</a:t>
            </a:r>
            <a:r>
              <a:rPr lang="en-US" sz="8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7010400" y="3429000"/>
            <a:ext cx="4648200" cy="33528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সংশ্লেষক</a:t>
            </a:r>
            <a:r>
              <a:rPr lang="en-US" sz="8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3200400" y="1828800"/>
            <a:ext cx="5486400" cy="10668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3800" y="2971800"/>
            <a:ext cx="4800600" cy="1447800"/>
            <a:chOff x="3733800" y="3048000"/>
            <a:chExt cx="4800600" cy="1600200"/>
          </a:xfrm>
        </p:grpSpPr>
        <p:sp>
          <p:nvSpPr>
            <p:cNvPr id="27" name="Curved Down Arrow 26"/>
            <p:cNvSpPr/>
            <p:nvPr/>
          </p:nvSpPr>
          <p:spPr>
            <a:xfrm>
              <a:off x="3733800" y="3048000"/>
              <a:ext cx="4800600" cy="1447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5943600" y="3048000"/>
              <a:ext cx="228600" cy="16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219200" y="4572000"/>
            <a:ext cx="3124200" cy="205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48200" y="4572000"/>
            <a:ext cx="3124200" cy="205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4800" y="4572000"/>
            <a:ext cx="3581400" cy="205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Card 7"/>
          <p:cNvSpPr/>
          <p:nvPr/>
        </p:nvSpPr>
        <p:spPr>
          <a:xfrm>
            <a:off x="685800" y="304800"/>
            <a:ext cx="11201400" cy="1283493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2209800"/>
            <a:ext cx="10993582" cy="40386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381000"/>
            <a:ext cx="80010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200" y="21336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10000" y="533400"/>
            <a:ext cx="50292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9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180</a:t>
            </a:r>
            <a:r>
              <a:rPr lang="en-US" sz="6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036127"/>
            <a:ext cx="105918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1828800"/>
            <a:ext cx="10993582" cy="472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381000"/>
            <a:ext cx="80010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বিবরণিক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42784" y="2286000"/>
            <a:ext cx="6110416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10000" y="533400"/>
            <a:ext cx="50292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9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84" y="4724400"/>
            <a:ext cx="6110416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2137410"/>
            <a:ext cx="2266761" cy="1592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9" y="2137410"/>
            <a:ext cx="2508081" cy="1592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373325"/>
            <a:ext cx="2266761" cy="1917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9" y="4373325"/>
            <a:ext cx="2508081" cy="19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7418" y="1828800"/>
            <a:ext cx="10993582" cy="4724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381000"/>
            <a:ext cx="80010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654158" y="263713"/>
            <a:ext cx="6082956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85800" y="1828800"/>
            <a:ext cx="5562600" cy="94103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685800" y="2912519"/>
            <a:ext cx="5562600" cy="9410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7" name="Rectangle 26"/>
          <p:cNvSpPr/>
          <p:nvPr/>
        </p:nvSpPr>
        <p:spPr>
          <a:xfrm>
            <a:off x="685800" y="4055519"/>
            <a:ext cx="5562600" cy="941036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8" name="Rectangle 27"/>
          <p:cNvSpPr/>
          <p:nvPr/>
        </p:nvSpPr>
        <p:spPr>
          <a:xfrm>
            <a:off x="685800" y="5181600"/>
            <a:ext cx="5562600" cy="941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48894" y="1828800"/>
            <a:ext cx="4806466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Abymv‡i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6694342" y="2819400"/>
            <a:ext cx="4859871" cy="1828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lowchart: Card 30"/>
          <p:cNvSpPr/>
          <p:nvPr/>
        </p:nvSpPr>
        <p:spPr>
          <a:xfrm>
            <a:off x="6367862" y="3733799"/>
            <a:ext cx="2014138" cy="227027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mij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hyw³evK¨</a:t>
            </a:r>
          </a:p>
        </p:txBody>
      </p:sp>
      <p:sp>
        <p:nvSpPr>
          <p:cNvPr id="32" name="Flowchart: Card 31"/>
          <p:cNvSpPr/>
          <p:nvPr/>
        </p:nvSpPr>
        <p:spPr>
          <a:xfrm>
            <a:off x="9448800" y="3733799"/>
            <a:ext cx="2349828" cy="227027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hŠwMK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hyw³evK¨</a:t>
            </a:r>
          </a:p>
        </p:txBody>
      </p:sp>
    </p:spTree>
    <p:extLst>
      <p:ext uri="{BB962C8B-B14F-4D97-AF65-F5344CB8AC3E}">
        <p14:creationId xmlns:p14="http://schemas.microsoft.com/office/powerpoint/2010/main" val="39537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28600" y="2286000"/>
            <a:ext cx="63246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খাদিজা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10000" y="533400"/>
            <a:ext cx="50292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9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6324600" cy="12954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2179396"/>
            <a:ext cx="2266761" cy="1508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2137410"/>
            <a:ext cx="1828159" cy="1592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89" y="4373325"/>
            <a:ext cx="1891461" cy="1917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319" y="4373326"/>
            <a:ext cx="2508081" cy="19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3200400" y="1828800"/>
            <a:ext cx="5486400" cy="1066800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3800" y="2971800"/>
            <a:ext cx="4800600" cy="1447800"/>
            <a:chOff x="3733800" y="3048000"/>
            <a:chExt cx="4800600" cy="1600200"/>
          </a:xfrm>
        </p:grpSpPr>
        <p:sp>
          <p:nvSpPr>
            <p:cNvPr id="27" name="Curved Down Arrow 26"/>
            <p:cNvSpPr/>
            <p:nvPr/>
          </p:nvSpPr>
          <p:spPr>
            <a:xfrm>
              <a:off x="3733800" y="3048000"/>
              <a:ext cx="4800600" cy="1447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5943600" y="3048000"/>
              <a:ext cx="228600" cy="16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219200" y="4572000"/>
            <a:ext cx="3124200" cy="205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48200" y="4572000"/>
            <a:ext cx="3124200" cy="205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4800" y="4572000"/>
            <a:ext cx="3581400" cy="205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133600" y="228600"/>
            <a:ext cx="8001000" cy="1143000"/>
          </a:xfrm>
          <a:prstGeom prst="ellipseRibbon">
            <a:avLst>
              <a:gd name="adj1" fmla="val 14091"/>
              <a:gd name="adj2" fmla="val 50000"/>
              <a:gd name="adj3" fmla="val 197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96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430882"/>
            <a:ext cx="11201399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399" y="2549533"/>
            <a:ext cx="11201400" cy="95566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399" y="3581400"/>
            <a:ext cx="11201400" cy="942406"/>
          </a:xfrm>
          <a:prstGeom prst="round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399" y="4648201"/>
            <a:ext cx="11201400" cy="114299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25631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81000"/>
            <a:ext cx="70104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1447800" y="2362199"/>
            <a:ext cx="9601200" cy="3581401"/>
          </a:xfrm>
          <a:prstGeom prst="foldedCorne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95255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286000" y="990599"/>
            <a:ext cx="8001000" cy="5225155"/>
          </a:xfrm>
          <a:prstGeom prst="can">
            <a:avLst>
              <a:gd name="adj" fmla="val 130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5" name="Flowchart: Merge 4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6" name="Flowchart: Merge 5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10253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43200" y="381000"/>
            <a:ext cx="8153400" cy="222671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64586" y="2725023"/>
            <a:ext cx="3200400" cy="2286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24297" y="2860667"/>
            <a:ext cx="7010400" cy="3033144"/>
          </a:xfrm>
          <a:solidFill>
            <a:srgbClr val="000099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শ্রেণিবিভিাগ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0597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90600" y="381000"/>
            <a:ext cx="10896600" cy="1981200"/>
          </a:xfrm>
          <a:prstGeom prst="cloud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2438400"/>
            <a:ext cx="9429697" cy="1177933"/>
          </a:xfrm>
          <a:solidFill>
            <a:srgbClr val="00206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শ্রেণিবিভিাগ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600200" y="3747493"/>
            <a:ext cx="9429697" cy="1177933"/>
          </a:xfrm>
          <a:prstGeom prst="rect">
            <a:avLst/>
          </a:prstGeom>
          <a:solidFill>
            <a:srgbClr val="11E9A6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শ্রেণিবিভিাগ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00200" y="5035804"/>
            <a:ext cx="9429697" cy="1177933"/>
          </a:xfrm>
          <a:prstGeom prst="rect">
            <a:avLst/>
          </a:prstGeom>
          <a:solidFill>
            <a:srgbClr val="993366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শ্রেণিবিভিাগ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171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1981200" y="380999"/>
            <a:ext cx="8077200" cy="1471179"/>
          </a:xfrm>
          <a:prstGeom prst="star6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637" y="1887911"/>
            <a:ext cx="7128163" cy="1007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76241" y="2971800"/>
            <a:ext cx="10425159" cy="914400"/>
          </a:xfrm>
          <a:prstGeom prst="homePlate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772" y="4116726"/>
            <a:ext cx="10409628" cy="2165852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77282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09590" y="304800"/>
            <a:ext cx="7467600" cy="11406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705100" y="1524000"/>
            <a:ext cx="6781800" cy="927776"/>
          </a:xfrm>
          <a:prstGeom prst="snip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Proposition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Snip Diagonal Corner Rectangle 18"/>
          <p:cNvSpPr/>
          <p:nvPr/>
        </p:nvSpPr>
        <p:spPr>
          <a:xfrm>
            <a:off x="1878997" y="2595640"/>
            <a:ext cx="8305800" cy="1016543"/>
          </a:xfrm>
          <a:prstGeom prst="snip2Diag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দুদিক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200400" y="3747809"/>
            <a:ext cx="7391400" cy="101654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3200400" y="4953000"/>
            <a:ext cx="7391400" cy="101654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1447801"/>
            <a:ext cx="9677400" cy="15728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Snip Diagonal Corner Rectangle 18"/>
          <p:cNvSpPr/>
          <p:nvPr/>
        </p:nvSpPr>
        <p:spPr>
          <a:xfrm>
            <a:off x="2514600" y="355057"/>
            <a:ext cx="7391400" cy="101654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3124200"/>
            <a:ext cx="6248400" cy="11850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4419600"/>
            <a:ext cx="6248400" cy="14418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2567</TotalTime>
  <Words>709</Words>
  <Application>Microsoft Office PowerPoint</Application>
  <PresentationFormat>Widescreen</PresentationFormat>
  <Paragraphs>167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NikoshBAN</vt:lpstr>
      <vt:lpstr>SutonnyMJ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 যুক্তিবাক্যের শ্রেণিবিভিাগ</vt:lpstr>
      <vt:lpstr>গঠন অনুসারে শ্রেণিবিভিাগ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HP</cp:lastModifiedBy>
  <cp:revision>409</cp:revision>
  <dcterms:created xsi:type="dcterms:W3CDTF">2016-01-27T05:27:11Z</dcterms:created>
  <dcterms:modified xsi:type="dcterms:W3CDTF">2021-01-17T02:37:12Z</dcterms:modified>
</cp:coreProperties>
</file>