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  <p:sldId id="276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62B96-D697-4747-911A-9A21B596DCD1}" type="datetimeFigureOut">
              <a:rPr lang="en-SG" smtClean="0"/>
              <a:t>12/7/2020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9CB16-4246-4558-8449-0395C55E30B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913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AB65-F368-46CD-966F-6A18466746F0}" type="datetimeFigureOut">
              <a:rPr lang="en-SG" smtClean="0"/>
              <a:t>12/7/2020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3F279-13CD-4C7B-97A1-2553C56EE4B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4874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3F279-13CD-4C7B-97A1-2553C56EE4BE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166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E09-3FAD-4DB8-BB7C-1827AD312EBE}" type="datetime1">
              <a:rPr lang="en-SG" smtClean="0"/>
              <a:t>12/7/2020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995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6356-52F9-4C9B-AE88-E500F80C98CB}" type="datetime1">
              <a:rPr lang="en-SG" smtClean="0"/>
              <a:t>12/7/2020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20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A235-2B05-456E-B191-278E91D52CF5}" type="datetime1">
              <a:rPr lang="en-SG" smtClean="0"/>
              <a:t>12/7/2020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804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E96C-3E9D-4707-A7A2-C6CF9C7579DD}" type="datetime1">
              <a:rPr lang="en-SG" smtClean="0"/>
              <a:t>12/7/2020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881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B3A3-98E6-46E0-BFAB-523BD13DE5BE}" type="datetime1">
              <a:rPr lang="en-SG" smtClean="0"/>
              <a:t>12/7/2020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276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BBDD-F4E5-4EE9-A76F-A9C3B0149ED9}" type="datetime1">
              <a:rPr lang="en-SG" smtClean="0"/>
              <a:t>12/7/2020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5342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20D-F50F-4939-A612-F4B902197CE8}" type="datetime1">
              <a:rPr lang="en-SG" smtClean="0"/>
              <a:t>12/7/2020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177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BC4-AD64-46F8-AB94-1D85D35F1236}" type="datetime1">
              <a:rPr lang="en-SG" smtClean="0"/>
              <a:t>12/7/2020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078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7A2F-7E1A-4217-87BF-4D36D78F6D5E}" type="datetime1">
              <a:rPr lang="en-SG" smtClean="0"/>
              <a:t>12/7/2020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578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215C-273B-4926-AAC9-A258D0CA3C0D}" type="datetime1">
              <a:rPr lang="en-SG" smtClean="0"/>
              <a:t>12/7/2020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520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7C59-EB84-4C75-B7DB-55D162E56A15}" type="datetime1">
              <a:rPr lang="en-SG" smtClean="0"/>
              <a:t>12/7/2020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3291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20000"/>
                <a:lumOff val="80000"/>
              </a:schemeClr>
            </a:gs>
            <a:gs pos="99000">
              <a:schemeClr val="accent4">
                <a:lumMod val="75000"/>
              </a:schemeClr>
            </a:gs>
            <a:gs pos="97000">
              <a:srgbClr val="FF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DFAAD-A3E6-4D17-B42D-A9122CE3253E}" type="datetime1">
              <a:rPr lang="en-SG" smtClean="0"/>
              <a:t>12/7/2020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3500-61E1-4645-84E7-9006C19BEF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6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7.jpg"/><Relationship Id="rId7" Type="http://schemas.openxmlformats.org/officeDocument/2006/relationships/image" Target="../media/image39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8.jpg"/><Relationship Id="rId4" Type="http://schemas.openxmlformats.org/officeDocument/2006/relationships/image" Target="../media/image37.jpg"/><Relationship Id="rId9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723" y="1445342"/>
            <a:ext cx="8495071" cy="264687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16600" dirty="0">
                <a:ln w="2857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>
                <a:ln w="2857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r>
              <a:rPr lang="en-US" sz="16600" dirty="0">
                <a:ln w="2857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16600" dirty="0">
              <a:ln w="28575"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7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9" r="12336"/>
          <a:stretch/>
        </p:blipFill>
        <p:spPr>
          <a:xfrm>
            <a:off x="3087328" y="2084093"/>
            <a:ext cx="2983784" cy="1952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56" y="2084092"/>
            <a:ext cx="2983784" cy="1952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4093"/>
            <a:ext cx="3087328" cy="1952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44" y="0"/>
            <a:ext cx="2983456" cy="1985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13" y="0"/>
            <a:ext cx="3137431" cy="1985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5" r="11690"/>
          <a:stretch/>
        </p:blipFill>
        <p:spPr>
          <a:xfrm>
            <a:off x="2995151" y="0"/>
            <a:ext cx="3075961" cy="1985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95150" cy="1985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44" y="2084091"/>
            <a:ext cx="2983456" cy="1952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3" y="4036716"/>
            <a:ext cx="2962275" cy="2196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80" y="4036716"/>
            <a:ext cx="3120379" cy="2196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716216" y="4355690"/>
            <a:ext cx="5319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24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39109"/>
            <a:ext cx="5673213" cy="3516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71" y="39109"/>
            <a:ext cx="5552921" cy="3438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781" y="4237703"/>
            <a:ext cx="560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4336" y="4159485"/>
            <a:ext cx="5606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গ্যালভানিক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ভোল্টায়িক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ডেনিয়েল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884" y="5871142"/>
            <a:ext cx="11892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গ্যালভানিক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500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961" y="2157851"/>
            <a:ext cx="64558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ফ্রেডরিক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ডেনিয়েল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১৮৩৬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কোষটি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ডেনিয়েল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729" y="255639"/>
            <a:ext cx="4965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ডেনিয়েল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SG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12</a:t>
            </a:fld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F40F8-D44B-4A2B-8936-6242A12A2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45" y="454578"/>
            <a:ext cx="5060527" cy="3136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52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32386" y="648929"/>
                <a:ext cx="11041627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কাচ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চিনামাটির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পাত্রের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জিংক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অন্যটিতে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কপার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নেওয়া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জিংক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জিংক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দন্ড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কপার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কপার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দন্ড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প্রবেশ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করানো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পাত্র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সংযুক্ত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U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আকৃতির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লবণ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সেতু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ডুবানো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ধাতব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তড়িৎদ্বার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মাঝে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বাল্ব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প্রবাহ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শুরু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বাল্বটি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জ্বলে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উঠবে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জিংক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তড়িৎদ্বারে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জিংকের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ত্যাগ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জিংক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জিংক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প্রবেশ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জিংক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তড়িৎদ্বার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অ্যানোড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বিক্রিয়াঃ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Zn  =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𝑍𝑛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+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86" y="648929"/>
                <a:ext cx="11041627" cy="5078313"/>
              </a:xfrm>
              <a:prstGeom prst="rect">
                <a:avLst/>
              </a:prstGeom>
              <a:blipFill>
                <a:blip r:embed="rId2"/>
                <a:stretch>
                  <a:fillRect l="-1656" t="-1799" r="-662" b="-37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519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5463" y="58846"/>
                <a:ext cx="11269871" cy="674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এবার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জিংক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অ্যানোড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আসা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কপার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তড়িৎদ্বারে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প্রবেশ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তড়িৎদ্বার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কপার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কপার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ধাতব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কপারে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কপার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তড়িৎদ্বারে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বিজারণ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ঘটেছে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কপার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তড়িৎদ্বার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ক্যাথোড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তড়িৎদ্বার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বিবেচিত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ক্যাথোডে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বিজারণ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বিক্রিয়াঃ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𝐶𝑢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Cu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সামগ্রিক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বিক্রিয়াঃ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Zn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𝐶𝑢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𝑍𝑛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Cu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অ্যানোডে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জিংক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অ্যানোডে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ঘটেছে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সম্পন্ন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দানকৃত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গ্রহণও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ক্যাথোড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তড়িৎদ্বারে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জিংকের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কপার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বিজারণ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সম্পন্ন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অ্যানোডে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অর্ধেক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ক্যাথোডে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অর্ধেক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ঘটেছে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জারণ-বিজারণ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চালিত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যন্ত্রপাতি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পরিচালিত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63" y="58846"/>
                <a:ext cx="11269871" cy="6740307"/>
              </a:xfrm>
              <a:prstGeom prst="rect">
                <a:avLst/>
              </a:prstGeom>
              <a:blipFill>
                <a:blip r:embed="rId2"/>
                <a:stretch>
                  <a:fillRect l="-1677" t="-1448" r="-920" b="-253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915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8840" y="0"/>
            <a:ext cx="5938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5"/>
            <a:ext cx="2998840" cy="2246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0" y="707885"/>
            <a:ext cx="2998840" cy="2246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80" y="707885"/>
            <a:ext cx="2939844" cy="2246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24" y="707884"/>
            <a:ext cx="2998840" cy="2246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120"/>
            <a:ext cx="2998840" cy="2013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0" y="2954120"/>
            <a:ext cx="2998840" cy="2013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80" y="2953824"/>
            <a:ext cx="2688554" cy="2013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234" y="2953824"/>
            <a:ext cx="3250130" cy="2013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4886632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ডায়াবেটিক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গ্লুকোজের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কৌশলনির্ভর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সেন্সর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থাকে।তাদের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গ্লুকোজ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অ্যানোডে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54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550"/>
            <a:ext cx="2638425" cy="1857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8425" cy="1733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0924"/>
            <a:ext cx="2648696" cy="1983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82298" y="560439"/>
            <a:ext cx="81017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জ্বালাতে,বাস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মারাত্মকভাবে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ক্ষতিক্ষর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দস্তা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ম্যাঙ্গানিজ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লেড-স্টোরেজ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ব্যাটারিতে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বিষাক্ত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05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4"/>
            <a:ext cx="3146810" cy="3077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11" y="-1"/>
            <a:ext cx="4394531" cy="3077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41" y="0"/>
            <a:ext cx="3999183" cy="307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77494"/>
            <a:ext cx="3242265" cy="3401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65" y="3077494"/>
            <a:ext cx="3817296" cy="3401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541341" y="3903406"/>
            <a:ext cx="4286865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ফিসন</a:t>
            </a:r>
            <a:endParaRPr lang="en-SG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28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st Fission GIFs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78326" cy="351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242" y="2309147"/>
            <a:ext cx="6677246" cy="45514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45619" y="287079"/>
            <a:ext cx="4890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ফিশন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7419" y="717755"/>
                <a:ext cx="1102196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নিউক্লিয়ার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প্রক্রিয়ায়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ভারী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নিউক্লিয়াস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ভেঙ্গে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নিউক্লিয়াসে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নিউক্লিয়ার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ফিশন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নিউট্রন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স্বল্প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নিউট্রন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PrePr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235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আঘাত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নিউক্লিয়াসটি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বিভক্ত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PrePr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56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𝐵𝑎</m:t>
                        </m:r>
                      </m:e>
                    </m:sPre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PrePr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36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92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𝐾𝑟</m:t>
                        </m:r>
                      </m:e>
                    </m:sPre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নিউক্লিয়াস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নিউট্রন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19" y="717755"/>
                <a:ext cx="11021962" cy="3416320"/>
              </a:xfrm>
              <a:prstGeom prst="rect">
                <a:avLst/>
              </a:prstGeom>
              <a:blipFill>
                <a:blip r:embed="rId2"/>
                <a:stretch>
                  <a:fillRect l="-1715" t="-2857" r="-996" b="-589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68361" y="4572000"/>
                <a:ext cx="8898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SG" sz="4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PrePr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235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en-SG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SG" sz="4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PrePr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sPre>
                  </m:oMath>
                </a14:m>
                <a:r>
                  <a:rPr lang="en-SG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SG" sz="4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PrePr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56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141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𝐵𝑎</m:t>
                        </m:r>
                      </m:e>
                    </m:sPre>
                  </m:oMath>
                </a14:m>
                <a:r>
                  <a:rPr lang="en-SG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SG" sz="4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PrePr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36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92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𝐾𝑟</m:t>
                        </m:r>
                      </m:e>
                    </m:sPre>
                  </m:oMath>
                </a14:m>
                <a:r>
                  <a:rPr lang="en-SG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SG" sz="4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PrePr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sPre>
                  </m:oMath>
                </a14:m>
                <a:r>
                  <a:rPr lang="en-SG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61" y="4572000"/>
                <a:ext cx="8898194" cy="830997"/>
              </a:xfrm>
              <a:prstGeom prst="rect">
                <a:avLst/>
              </a:prstGeom>
              <a:blipFill>
                <a:blip r:embed="rId3"/>
                <a:stretch>
                  <a:fillRect t="-15441" r="-2192" b="-3970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063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4182" y="570633"/>
            <a:ext cx="2733368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dirty="0" err="1">
                <a:ln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ln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5400" dirty="0">
              <a:ln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970460">
            <a:off x="211628" y="3486041"/>
            <a:ext cx="58600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০১৭১০১৯৬৪০২ </a:t>
            </a:r>
            <a:endParaRPr lang="en-SG" sz="36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394816">
            <a:off x="6174658" y="2408903"/>
            <a:ext cx="5338916" cy="34163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</a:t>
            </a:r>
          </a:p>
          <a:p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অধ্যায়ঃ৮</a:t>
            </a:r>
          </a:p>
          <a:p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20526" r="38635" b="25263"/>
          <a:stretch/>
        </p:blipFill>
        <p:spPr>
          <a:xfrm>
            <a:off x="314632" y="714985"/>
            <a:ext cx="2710606" cy="2261419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851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783851" cy="2644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51" y="0"/>
            <a:ext cx="3974540" cy="2644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91" y="0"/>
            <a:ext cx="4433609" cy="2644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4876"/>
            <a:ext cx="3783851" cy="2834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3"/>
          <a:stretch/>
        </p:blipFill>
        <p:spPr>
          <a:xfrm>
            <a:off x="3783850" y="2644875"/>
            <a:ext cx="4062291" cy="2817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40" y="2644873"/>
            <a:ext cx="4345859" cy="2817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18160" y="5589423"/>
            <a:ext cx="1139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ফিউশন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04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1047" y="5215473"/>
            <a:ext cx="3077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ফিউশন</a:t>
            </a: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21</a:t>
            </a:fld>
            <a:endParaRPr lang="en-SG"/>
          </a:p>
        </p:txBody>
      </p:sp>
      <p:pic>
        <p:nvPicPr>
          <p:cNvPr id="2050" name="Picture 2" descr="Nuclear Fusion | Malaga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2094" cy="34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lar Energy - Nuclear Fusion in the Sun - Simplified Version on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3" y="0"/>
            <a:ext cx="6609907" cy="495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4" y="570271"/>
            <a:ext cx="80329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চুল্লি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চুল্লি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চুল্লির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চুল্লির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চুল্লি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প্রকোষ্ঠে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22</a:t>
            </a:fld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-1"/>
            <a:ext cx="3581400" cy="2713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88" y="2713702"/>
            <a:ext cx="3564195" cy="24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23</a:t>
            </a:fld>
            <a:endParaRPr lang="en-SG"/>
          </a:p>
        </p:txBody>
      </p:sp>
      <p:sp>
        <p:nvSpPr>
          <p:cNvPr id="3" name="TextBox 2"/>
          <p:cNvSpPr txBox="1"/>
          <p:nvPr/>
        </p:nvSpPr>
        <p:spPr>
          <a:xfrm>
            <a:off x="4424516" y="412955"/>
            <a:ext cx="279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864" y="1637071"/>
            <a:ext cx="10422193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ডেনিয়েল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সেতুর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5।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ফিশন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ডায়াবেটিক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রোগিরা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গ্লুকোজ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SG" sz="3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24</a:t>
            </a:fld>
            <a:endParaRPr lang="en-SG"/>
          </a:p>
        </p:txBody>
      </p:sp>
      <p:sp>
        <p:nvSpPr>
          <p:cNvPr id="3" name="TextBox 2"/>
          <p:cNvSpPr txBox="1"/>
          <p:nvPr/>
        </p:nvSpPr>
        <p:spPr>
          <a:xfrm>
            <a:off x="1435510" y="845574"/>
            <a:ext cx="368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1045" y="2993922"/>
            <a:ext cx="10805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25</a:t>
            </a:fld>
            <a:endParaRPr lang="en-SG"/>
          </a:p>
        </p:txBody>
      </p:sp>
      <p:sp>
        <p:nvSpPr>
          <p:cNvPr id="3" name="TextBox 3"/>
          <p:cNvSpPr txBox="1"/>
          <p:nvPr/>
        </p:nvSpPr>
        <p:spPr>
          <a:xfrm>
            <a:off x="1328174" y="2851239"/>
            <a:ext cx="1002562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 err="1">
                <a:ln/>
                <a:solidFill>
                  <a:schemeClr val="accent4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dirty="0">
                <a:ln/>
                <a:solidFill>
                  <a:schemeClr val="accent4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chemeClr val="accent4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ln/>
                <a:solidFill>
                  <a:schemeClr val="accent4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13800" b="1" dirty="0">
              <a:ln/>
              <a:solidFill>
                <a:schemeClr val="accent4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69711" cy="2910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46" y="0"/>
            <a:ext cx="4740554" cy="265471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847303" y="973394"/>
            <a:ext cx="2408903" cy="85540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/>
          <p:cNvSpPr txBox="1"/>
          <p:nvPr/>
        </p:nvSpPr>
        <p:spPr>
          <a:xfrm>
            <a:off x="796413" y="5112774"/>
            <a:ext cx="6990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মরিচার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বাচানোর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781" y="3200400"/>
            <a:ext cx="268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0246" y="3789920"/>
            <a:ext cx="1961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77" y="2861260"/>
            <a:ext cx="268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4077" y="3569146"/>
            <a:ext cx="3652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মরিচা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4077" y="4714189"/>
            <a:ext cx="429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81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704" y="334260"/>
            <a:ext cx="5914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723" y="2635009"/>
            <a:ext cx="8185354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4835"/>
              </a:avLst>
            </a:prstTxWarp>
            <a:spAutoFit/>
          </a:bodyPr>
          <a:lstStyle/>
          <a:p>
            <a:r>
              <a:rPr lang="en-US" sz="8000" dirty="0" err="1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8000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8000" dirty="0" err="1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8000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8000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8000" dirty="0">
              <a:ln>
                <a:solidFill>
                  <a:srgbClr val="FF0000"/>
                </a:solidFill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756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7073" y="234618"/>
            <a:ext cx="11219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অবিশুদ্ধ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মরিচা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ঠেকাতে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688"/>
            <a:ext cx="5155051" cy="3861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5845" y="2996688"/>
                <a:ext cx="669085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মৃৎক্ষার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ধাতু,অ্যালুমিনিয়াম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নিষ্কাশন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তরলে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তড়িৎদ্বার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চালনা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ক্যাথোডে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Na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𝐴𝑙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Al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নিষ্কাশন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845" y="2996688"/>
                <a:ext cx="6690852" cy="3416320"/>
              </a:xfrm>
              <a:prstGeom prst="rect">
                <a:avLst/>
              </a:prstGeom>
              <a:blipFill>
                <a:blip r:embed="rId3"/>
                <a:stretch>
                  <a:fillRect l="-2732" t="-2857" r="-4372" b="-62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92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0309" y="-78658"/>
            <a:ext cx="6882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257" y="690783"/>
            <a:ext cx="81411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কপার,লেড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অপসারণ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দণ্ডে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দণ্ডটি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88" y="376903"/>
            <a:ext cx="3569111" cy="48707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68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9" y="0"/>
            <a:ext cx="6341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ইলেকট্রোপ্লেটিং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প্রলেপনঃ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781" y="707886"/>
            <a:ext cx="83672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ইলেকট্রোপ্লেটিং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ক্ষয়রোধ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ইলেকট্রোপ্লেটিং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সংস্পর্শে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মরিচা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দণ্ডের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ক্যাথোডে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617" y="0"/>
            <a:ext cx="3435382" cy="2812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50" y="2871428"/>
            <a:ext cx="2910349" cy="38209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07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677" y="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বানিজ্যিক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594" y="707886"/>
            <a:ext cx="1127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ইলেকট্রোপ্লেটিং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ক্ষয়রোধ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ইলেকট্রোপ্লেটিং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সংস্পর্শে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মরিচা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953" y="3754874"/>
            <a:ext cx="2743047" cy="2743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34" y="3886689"/>
            <a:ext cx="2649697" cy="2649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3" y="3886690"/>
            <a:ext cx="2649696" cy="2649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2" y="3921486"/>
            <a:ext cx="3027855" cy="2614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352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5135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46" y="0"/>
            <a:ext cx="2857500" cy="1914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8" t="6882" r="23167" b="5491"/>
          <a:stretch/>
        </p:blipFill>
        <p:spPr>
          <a:xfrm>
            <a:off x="7458036" y="36564"/>
            <a:ext cx="2261731" cy="1959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0"/>
            <a:ext cx="2390775" cy="1914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3123"/>
            <a:ext cx="2399071" cy="2399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26" y="2143122"/>
            <a:ext cx="2924175" cy="1986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71" y="2143122"/>
            <a:ext cx="2733675" cy="2066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6894"/>
            <a:ext cx="3224981" cy="2415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47" y="2264797"/>
            <a:ext cx="3143288" cy="1901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05" y="4693888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46" y="4718046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62" y="4693888"/>
            <a:ext cx="2705100" cy="169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3500-61E1-4645-84E7-9006C19BEF4F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25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1116</Words>
  <Application>Microsoft Office PowerPoint</Application>
  <PresentationFormat>Widescreen</PresentationFormat>
  <Paragraphs>89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74</cp:revision>
  <dcterms:created xsi:type="dcterms:W3CDTF">2019-09-11T13:16:10Z</dcterms:created>
  <dcterms:modified xsi:type="dcterms:W3CDTF">2020-07-12T13:52:58Z</dcterms:modified>
</cp:coreProperties>
</file>