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77" r:id="rId1"/>
  </p:sldMasterIdLst>
  <p:sldIdLst>
    <p:sldId id="284" r:id="rId2"/>
    <p:sldId id="280" r:id="rId3"/>
    <p:sldId id="268" r:id="rId4"/>
    <p:sldId id="334" r:id="rId5"/>
    <p:sldId id="344" r:id="rId6"/>
    <p:sldId id="343" r:id="rId7"/>
    <p:sldId id="335" r:id="rId8"/>
    <p:sldId id="336" r:id="rId9"/>
    <p:sldId id="340" r:id="rId10"/>
    <p:sldId id="337" r:id="rId11"/>
    <p:sldId id="338" r:id="rId12"/>
    <p:sldId id="339" r:id="rId13"/>
    <p:sldId id="341" r:id="rId14"/>
    <p:sldId id="345" r:id="rId15"/>
    <p:sldId id="346" r:id="rId16"/>
    <p:sldId id="34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28012-D899-4B7D-9322-ADBB2F18E292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C8F1C0-2227-4EFD-B552-04860316440B}">
      <dgm:prSet phldrT="[Text]" custT="1"/>
      <dgm:spPr/>
      <dgm:t>
        <a:bodyPr/>
        <a:lstStyle/>
        <a:p>
          <a:r>
            <a:rPr lang="en-US" sz="1800" dirty="0"/>
            <a:t>Quantity</a:t>
          </a:r>
        </a:p>
      </dgm:t>
    </dgm:pt>
    <dgm:pt modelId="{A82FB9CD-4723-405E-AADF-E73AC3EAB503}" type="parTrans" cxnId="{45B8F9A2-189A-48D1-B33F-F84BDD43B031}">
      <dgm:prSet/>
      <dgm:spPr/>
      <dgm:t>
        <a:bodyPr/>
        <a:lstStyle/>
        <a:p>
          <a:endParaRPr lang="en-US" sz="2400"/>
        </a:p>
      </dgm:t>
    </dgm:pt>
    <dgm:pt modelId="{89F9624B-9B3C-4DA4-8B85-F42E15604E3B}" type="sibTrans" cxnId="{45B8F9A2-189A-48D1-B33F-F84BDD43B031}">
      <dgm:prSet/>
      <dgm:spPr/>
      <dgm:t>
        <a:bodyPr/>
        <a:lstStyle/>
        <a:p>
          <a:endParaRPr lang="en-US" sz="2400"/>
        </a:p>
      </dgm:t>
    </dgm:pt>
    <dgm:pt modelId="{95CB7836-3AD5-45D0-B697-9F6494AC12B2}">
      <dgm:prSet phldrT="[Text]" custT="1"/>
      <dgm:spPr/>
      <dgm:t>
        <a:bodyPr/>
        <a:lstStyle/>
        <a:p>
          <a:r>
            <a:rPr lang="en-US" sz="1800" dirty="0"/>
            <a:t>Length</a:t>
          </a:r>
        </a:p>
      </dgm:t>
    </dgm:pt>
    <dgm:pt modelId="{D91C1CB8-49C7-44DF-A818-586C483139E1}" type="parTrans" cxnId="{99E57327-F987-43CF-A022-4F374E6CF4B7}">
      <dgm:prSet custT="1"/>
      <dgm:spPr/>
      <dgm:t>
        <a:bodyPr/>
        <a:lstStyle/>
        <a:p>
          <a:endParaRPr lang="en-US" sz="700"/>
        </a:p>
      </dgm:t>
    </dgm:pt>
    <dgm:pt modelId="{1EC49971-A8F2-48DA-B352-9B9299186D31}" type="sibTrans" cxnId="{99E57327-F987-43CF-A022-4F374E6CF4B7}">
      <dgm:prSet/>
      <dgm:spPr/>
      <dgm:t>
        <a:bodyPr/>
        <a:lstStyle/>
        <a:p>
          <a:endParaRPr lang="en-US" sz="2400"/>
        </a:p>
      </dgm:t>
    </dgm:pt>
    <dgm:pt modelId="{13D366CD-CEF9-4F03-A681-1FCFCA78FF15}">
      <dgm:prSet phldrT="[Text]" custT="1"/>
      <dgm:spPr/>
      <dgm:t>
        <a:bodyPr/>
        <a:lstStyle/>
        <a:p>
          <a:r>
            <a:rPr lang="en-US" sz="1800" dirty="0"/>
            <a:t>Mass</a:t>
          </a:r>
        </a:p>
      </dgm:t>
    </dgm:pt>
    <dgm:pt modelId="{1D831DB5-F3A2-4940-83D7-A2EE72D006BE}" type="parTrans" cxnId="{985A3662-86EF-4AB1-96A3-2A6C82132B89}">
      <dgm:prSet custT="1"/>
      <dgm:spPr/>
      <dgm:t>
        <a:bodyPr/>
        <a:lstStyle/>
        <a:p>
          <a:endParaRPr lang="en-US" sz="700"/>
        </a:p>
      </dgm:t>
    </dgm:pt>
    <dgm:pt modelId="{11795F79-67C2-4968-8585-32F2F1809432}" type="sibTrans" cxnId="{985A3662-86EF-4AB1-96A3-2A6C82132B89}">
      <dgm:prSet/>
      <dgm:spPr/>
      <dgm:t>
        <a:bodyPr/>
        <a:lstStyle/>
        <a:p>
          <a:endParaRPr lang="en-US" sz="2400"/>
        </a:p>
      </dgm:t>
    </dgm:pt>
    <dgm:pt modelId="{CA6356BD-F078-4DB2-9D45-DC25F6399321}">
      <dgm:prSet phldrT="[Text]" custT="1"/>
      <dgm:spPr/>
      <dgm:t>
        <a:bodyPr/>
        <a:lstStyle/>
        <a:p>
          <a:r>
            <a:rPr lang="en-US" sz="1800" dirty="0"/>
            <a:t>Time</a:t>
          </a:r>
        </a:p>
      </dgm:t>
    </dgm:pt>
    <dgm:pt modelId="{9A27EFB6-81CA-41BB-B1D6-28045B84A7A8}" type="parTrans" cxnId="{03390026-EC00-40D2-B8D0-86E0AE44BEA1}">
      <dgm:prSet custT="1"/>
      <dgm:spPr/>
      <dgm:t>
        <a:bodyPr/>
        <a:lstStyle/>
        <a:p>
          <a:endParaRPr lang="en-US" sz="700"/>
        </a:p>
      </dgm:t>
    </dgm:pt>
    <dgm:pt modelId="{3AF3A2A5-6A78-41B7-87ED-B45812355E28}" type="sibTrans" cxnId="{03390026-EC00-40D2-B8D0-86E0AE44BEA1}">
      <dgm:prSet/>
      <dgm:spPr/>
      <dgm:t>
        <a:bodyPr/>
        <a:lstStyle/>
        <a:p>
          <a:endParaRPr lang="en-US" sz="2400"/>
        </a:p>
      </dgm:t>
    </dgm:pt>
    <dgm:pt modelId="{163697B7-16DB-4E7C-A708-9870BDBC3333}">
      <dgm:prSet phldrT="[Text]" custT="1"/>
      <dgm:spPr/>
      <dgm:t>
        <a:bodyPr/>
        <a:lstStyle/>
        <a:p>
          <a:r>
            <a:rPr lang="en-US" sz="1400" dirty="0"/>
            <a:t>Temperature</a:t>
          </a:r>
        </a:p>
      </dgm:t>
    </dgm:pt>
    <dgm:pt modelId="{60764A12-88C3-4E21-A554-02B83A2EAECC}" type="parTrans" cxnId="{FB4084AF-953C-4B9F-BE54-B8BD24B4A11A}">
      <dgm:prSet custT="1"/>
      <dgm:spPr/>
      <dgm:t>
        <a:bodyPr/>
        <a:lstStyle/>
        <a:p>
          <a:endParaRPr lang="en-US" sz="700"/>
        </a:p>
      </dgm:t>
    </dgm:pt>
    <dgm:pt modelId="{6F53027B-872E-4E9A-AD15-61DB5ABC4032}" type="sibTrans" cxnId="{FB4084AF-953C-4B9F-BE54-B8BD24B4A11A}">
      <dgm:prSet/>
      <dgm:spPr/>
      <dgm:t>
        <a:bodyPr/>
        <a:lstStyle/>
        <a:p>
          <a:endParaRPr lang="en-US" sz="2400"/>
        </a:p>
      </dgm:t>
    </dgm:pt>
    <dgm:pt modelId="{98A43FAF-BFE4-4913-91B4-794C14602227}">
      <dgm:prSet phldrT="[Text]" custT="1"/>
      <dgm:spPr/>
      <dgm:t>
        <a:bodyPr/>
        <a:lstStyle/>
        <a:p>
          <a:r>
            <a:rPr lang="en-US" sz="1800" dirty="0"/>
            <a:t>Amount of substance</a:t>
          </a:r>
        </a:p>
      </dgm:t>
    </dgm:pt>
    <dgm:pt modelId="{3458B705-7395-4B16-8583-756FEB4F2925}" type="parTrans" cxnId="{FD1F9F4A-9991-43D2-B64C-BD2AD745AFF5}">
      <dgm:prSet custT="1"/>
      <dgm:spPr/>
      <dgm:t>
        <a:bodyPr/>
        <a:lstStyle/>
        <a:p>
          <a:endParaRPr lang="en-US" sz="700"/>
        </a:p>
      </dgm:t>
    </dgm:pt>
    <dgm:pt modelId="{82068A9D-F840-434A-85AD-C23BC0563650}" type="sibTrans" cxnId="{FD1F9F4A-9991-43D2-B64C-BD2AD745AFF5}">
      <dgm:prSet/>
      <dgm:spPr/>
      <dgm:t>
        <a:bodyPr/>
        <a:lstStyle/>
        <a:p>
          <a:endParaRPr lang="en-US" sz="2400"/>
        </a:p>
      </dgm:t>
    </dgm:pt>
    <dgm:pt modelId="{22B1EF17-C533-4CB3-9687-4907802A4280}">
      <dgm:prSet phldrT="[Text]" custT="1"/>
      <dgm:spPr/>
      <dgm:t>
        <a:bodyPr/>
        <a:lstStyle/>
        <a:p>
          <a:r>
            <a:rPr lang="en-US" sz="1800" dirty="0"/>
            <a:t>Electric Current</a:t>
          </a:r>
        </a:p>
      </dgm:t>
    </dgm:pt>
    <dgm:pt modelId="{83907733-7A2A-47B5-B1BD-D82008AF5B23}" type="parTrans" cxnId="{EA0F0968-4439-4236-8158-474C9F8202F8}">
      <dgm:prSet custT="1"/>
      <dgm:spPr/>
      <dgm:t>
        <a:bodyPr/>
        <a:lstStyle/>
        <a:p>
          <a:endParaRPr lang="en-US" sz="700"/>
        </a:p>
      </dgm:t>
    </dgm:pt>
    <dgm:pt modelId="{8BA4C246-7665-4CE8-B149-51382EB8CDDA}" type="sibTrans" cxnId="{EA0F0968-4439-4236-8158-474C9F8202F8}">
      <dgm:prSet/>
      <dgm:spPr/>
      <dgm:t>
        <a:bodyPr/>
        <a:lstStyle/>
        <a:p>
          <a:endParaRPr lang="en-US" sz="2400"/>
        </a:p>
      </dgm:t>
    </dgm:pt>
    <dgm:pt modelId="{C155DB61-24BB-414A-B3E1-48847F2B6F4E}">
      <dgm:prSet phldrT="[Text]" custT="1"/>
      <dgm:spPr/>
      <dgm:t>
        <a:bodyPr/>
        <a:lstStyle/>
        <a:p>
          <a:r>
            <a:rPr lang="en-US" sz="1800" dirty="0"/>
            <a:t>Luminous Intensity</a:t>
          </a:r>
        </a:p>
      </dgm:t>
    </dgm:pt>
    <dgm:pt modelId="{166B1E06-BA3D-4DFE-B7E7-4A2A0C6DDB9B}" type="parTrans" cxnId="{C55C0824-9FFC-4D06-9C7C-09D80D8F68A4}">
      <dgm:prSet custT="1"/>
      <dgm:spPr/>
      <dgm:t>
        <a:bodyPr/>
        <a:lstStyle/>
        <a:p>
          <a:endParaRPr lang="en-US" sz="700"/>
        </a:p>
      </dgm:t>
    </dgm:pt>
    <dgm:pt modelId="{64ABFA39-0608-47D7-990A-DA0846FB7295}" type="sibTrans" cxnId="{C55C0824-9FFC-4D06-9C7C-09D80D8F68A4}">
      <dgm:prSet/>
      <dgm:spPr/>
      <dgm:t>
        <a:bodyPr/>
        <a:lstStyle/>
        <a:p>
          <a:endParaRPr lang="en-US" sz="2400"/>
        </a:p>
      </dgm:t>
    </dgm:pt>
    <dgm:pt modelId="{67DD3E58-910A-49D9-9561-0815353803CA}" type="pres">
      <dgm:prSet presAssocID="{B9828012-D899-4B7D-9322-ADBB2F18E2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835B2C-0FA9-41C1-80E5-A5937BC32E3D}" type="pres">
      <dgm:prSet presAssocID="{8BC8F1C0-2227-4EFD-B552-04860316440B}" presName="centerShape" presStyleLbl="node0" presStyleIdx="0" presStyleCnt="1"/>
      <dgm:spPr/>
    </dgm:pt>
    <dgm:pt modelId="{5D9FF16F-CA14-4EF4-BC32-E6EA4D1F01A7}" type="pres">
      <dgm:prSet presAssocID="{D91C1CB8-49C7-44DF-A818-586C483139E1}" presName="Name9" presStyleLbl="parChTrans1D2" presStyleIdx="0" presStyleCnt="7"/>
      <dgm:spPr/>
    </dgm:pt>
    <dgm:pt modelId="{AC650395-3273-482C-8BC5-430D24AA10C3}" type="pres">
      <dgm:prSet presAssocID="{D91C1CB8-49C7-44DF-A818-586C483139E1}" presName="connTx" presStyleLbl="parChTrans1D2" presStyleIdx="0" presStyleCnt="7"/>
      <dgm:spPr/>
    </dgm:pt>
    <dgm:pt modelId="{4EE05036-9F71-4ED5-BC55-F2362D3833E8}" type="pres">
      <dgm:prSet presAssocID="{95CB7836-3AD5-45D0-B697-9F6494AC12B2}" presName="node" presStyleLbl="node1" presStyleIdx="0" presStyleCnt="7">
        <dgm:presLayoutVars>
          <dgm:bulletEnabled val="1"/>
        </dgm:presLayoutVars>
      </dgm:prSet>
      <dgm:spPr/>
    </dgm:pt>
    <dgm:pt modelId="{1F7B177D-C3DE-4EB7-9033-F5E55ECC744F}" type="pres">
      <dgm:prSet presAssocID="{1D831DB5-F3A2-4940-83D7-A2EE72D006BE}" presName="Name9" presStyleLbl="parChTrans1D2" presStyleIdx="1" presStyleCnt="7"/>
      <dgm:spPr/>
    </dgm:pt>
    <dgm:pt modelId="{367C6755-0AF7-407B-9693-A40B8411E993}" type="pres">
      <dgm:prSet presAssocID="{1D831DB5-F3A2-4940-83D7-A2EE72D006BE}" presName="connTx" presStyleLbl="parChTrans1D2" presStyleIdx="1" presStyleCnt="7"/>
      <dgm:spPr/>
    </dgm:pt>
    <dgm:pt modelId="{04D2FD6C-B352-48EB-9C24-DD0F2FB21E4E}" type="pres">
      <dgm:prSet presAssocID="{13D366CD-CEF9-4F03-A681-1FCFCA78FF15}" presName="node" presStyleLbl="node1" presStyleIdx="1" presStyleCnt="7">
        <dgm:presLayoutVars>
          <dgm:bulletEnabled val="1"/>
        </dgm:presLayoutVars>
      </dgm:prSet>
      <dgm:spPr/>
    </dgm:pt>
    <dgm:pt modelId="{2112987F-B8A6-4A1F-82B6-BE0B3BE54269}" type="pres">
      <dgm:prSet presAssocID="{9A27EFB6-81CA-41BB-B1D6-28045B84A7A8}" presName="Name9" presStyleLbl="parChTrans1D2" presStyleIdx="2" presStyleCnt="7"/>
      <dgm:spPr/>
    </dgm:pt>
    <dgm:pt modelId="{F93BFC6C-0BF2-4CD3-B4EB-F5FCD31E9F79}" type="pres">
      <dgm:prSet presAssocID="{9A27EFB6-81CA-41BB-B1D6-28045B84A7A8}" presName="connTx" presStyleLbl="parChTrans1D2" presStyleIdx="2" presStyleCnt="7"/>
      <dgm:spPr/>
    </dgm:pt>
    <dgm:pt modelId="{59ED3A95-E940-46F6-A965-6A2302017974}" type="pres">
      <dgm:prSet presAssocID="{CA6356BD-F078-4DB2-9D45-DC25F6399321}" presName="node" presStyleLbl="node1" presStyleIdx="2" presStyleCnt="7">
        <dgm:presLayoutVars>
          <dgm:bulletEnabled val="1"/>
        </dgm:presLayoutVars>
      </dgm:prSet>
      <dgm:spPr/>
    </dgm:pt>
    <dgm:pt modelId="{43131FA7-CF43-4897-AA44-7B32EAD1D6D6}" type="pres">
      <dgm:prSet presAssocID="{60764A12-88C3-4E21-A554-02B83A2EAECC}" presName="Name9" presStyleLbl="parChTrans1D2" presStyleIdx="3" presStyleCnt="7"/>
      <dgm:spPr/>
    </dgm:pt>
    <dgm:pt modelId="{D48E5F9E-932C-4E55-9401-3FE1B79925B2}" type="pres">
      <dgm:prSet presAssocID="{60764A12-88C3-4E21-A554-02B83A2EAECC}" presName="connTx" presStyleLbl="parChTrans1D2" presStyleIdx="3" presStyleCnt="7"/>
      <dgm:spPr/>
    </dgm:pt>
    <dgm:pt modelId="{9368CF72-FF98-4703-BA1B-5ECD0F365DE2}" type="pres">
      <dgm:prSet presAssocID="{163697B7-16DB-4E7C-A708-9870BDBC3333}" presName="node" presStyleLbl="node1" presStyleIdx="3" presStyleCnt="7">
        <dgm:presLayoutVars>
          <dgm:bulletEnabled val="1"/>
        </dgm:presLayoutVars>
      </dgm:prSet>
      <dgm:spPr/>
    </dgm:pt>
    <dgm:pt modelId="{6041AB93-1BB5-4F7A-A549-5D9569B582FD}" type="pres">
      <dgm:prSet presAssocID="{83907733-7A2A-47B5-B1BD-D82008AF5B23}" presName="Name9" presStyleLbl="parChTrans1D2" presStyleIdx="4" presStyleCnt="7"/>
      <dgm:spPr/>
    </dgm:pt>
    <dgm:pt modelId="{A19B5EDE-EC5B-48D9-8127-8D2F5276F780}" type="pres">
      <dgm:prSet presAssocID="{83907733-7A2A-47B5-B1BD-D82008AF5B23}" presName="connTx" presStyleLbl="parChTrans1D2" presStyleIdx="4" presStyleCnt="7"/>
      <dgm:spPr/>
    </dgm:pt>
    <dgm:pt modelId="{CFFFF53C-10AC-4DA1-8BC1-004E27D51FA6}" type="pres">
      <dgm:prSet presAssocID="{22B1EF17-C533-4CB3-9687-4907802A4280}" presName="node" presStyleLbl="node1" presStyleIdx="4" presStyleCnt="7">
        <dgm:presLayoutVars>
          <dgm:bulletEnabled val="1"/>
        </dgm:presLayoutVars>
      </dgm:prSet>
      <dgm:spPr/>
    </dgm:pt>
    <dgm:pt modelId="{ACACCF34-C232-4860-9AE9-67E6D5D4DAF2}" type="pres">
      <dgm:prSet presAssocID="{166B1E06-BA3D-4DFE-B7E7-4A2A0C6DDB9B}" presName="Name9" presStyleLbl="parChTrans1D2" presStyleIdx="5" presStyleCnt="7"/>
      <dgm:spPr/>
    </dgm:pt>
    <dgm:pt modelId="{9B53F609-1F17-4716-A7AC-15362CC326C6}" type="pres">
      <dgm:prSet presAssocID="{166B1E06-BA3D-4DFE-B7E7-4A2A0C6DDB9B}" presName="connTx" presStyleLbl="parChTrans1D2" presStyleIdx="5" presStyleCnt="7"/>
      <dgm:spPr/>
    </dgm:pt>
    <dgm:pt modelId="{71C91409-0755-4B62-BD73-B629859A5169}" type="pres">
      <dgm:prSet presAssocID="{C155DB61-24BB-414A-B3E1-48847F2B6F4E}" presName="node" presStyleLbl="node1" presStyleIdx="5" presStyleCnt="7">
        <dgm:presLayoutVars>
          <dgm:bulletEnabled val="1"/>
        </dgm:presLayoutVars>
      </dgm:prSet>
      <dgm:spPr/>
    </dgm:pt>
    <dgm:pt modelId="{94A653C6-FADF-4B38-B670-4B28346524F0}" type="pres">
      <dgm:prSet presAssocID="{3458B705-7395-4B16-8583-756FEB4F2925}" presName="Name9" presStyleLbl="parChTrans1D2" presStyleIdx="6" presStyleCnt="7"/>
      <dgm:spPr/>
    </dgm:pt>
    <dgm:pt modelId="{E815C710-BBE0-4213-B52F-9ACF0764CC86}" type="pres">
      <dgm:prSet presAssocID="{3458B705-7395-4B16-8583-756FEB4F2925}" presName="connTx" presStyleLbl="parChTrans1D2" presStyleIdx="6" presStyleCnt="7"/>
      <dgm:spPr/>
    </dgm:pt>
    <dgm:pt modelId="{63D7D5AA-FBC0-48F1-A8AF-7DF67713137B}" type="pres">
      <dgm:prSet presAssocID="{98A43FAF-BFE4-4913-91B4-794C14602227}" presName="node" presStyleLbl="node1" presStyleIdx="6" presStyleCnt="7">
        <dgm:presLayoutVars>
          <dgm:bulletEnabled val="1"/>
        </dgm:presLayoutVars>
      </dgm:prSet>
      <dgm:spPr/>
    </dgm:pt>
  </dgm:ptLst>
  <dgm:cxnLst>
    <dgm:cxn modelId="{1BE4E200-3751-46AF-B464-CEC9ACE1D645}" type="presOf" srcId="{3458B705-7395-4B16-8583-756FEB4F2925}" destId="{E815C710-BBE0-4213-B52F-9ACF0764CC86}" srcOrd="1" destOrd="0" presId="urn:microsoft.com/office/officeart/2005/8/layout/radial1"/>
    <dgm:cxn modelId="{2C97000C-0BE0-4CA4-9E4C-A079A73FAB0C}" type="presOf" srcId="{166B1E06-BA3D-4DFE-B7E7-4A2A0C6DDB9B}" destId="{ACACCF34-C232-4860-9AE9-67E6D5D4DAF2}" srcOrd="0" destOrd="0" presId="urn:microsoft.com/office/officeart/2005/8/layout/radial1"/>
    <dgm:cxn modelId="{B3C0AD11-971F-48C0-93A0-B08136155A27}" type="presOf" srcId="{163697B7-16DB-4E7C-A708-9870BDBC3333}" destId="{9368CF72-FF98-4703-BA1B-5ECD0F365DE2}" srcOrd="0" destOrd="0" presId="urn:microsoft.com/office/officeart/2005/8/layout/radial1"/>
    <dgm:cxn modelId="{ED6F4317-86ED-471A-9408-D1441F2B9A7F}" type="presOf" srcId="{95CB7836-3AD5-45D0-B697-9F6494AC12B2}" destId="{4EE05036-9F71-4ED5-BC55-F2362D3833E8}" srcOrd="0" destOrd="0" presId="urn:microsoft.com/office/officeart/2005/8/layout/radial1"/>
    <dgm:cxn modelId="{AC64C220-349B-47E7-9F0B-9F42CC7B940E}" type="presOf" srcId="{83907733-7A2A-47B5-B1BD-D82008AF5B23}" destId="{6041AB93-1BB5-4F7A-A549-5D9569B582FD}" srcOrd="0" destOrd="0" presId="urn:microsoft.com/office/officeart/2005/8/layout/radial1"/>
    <dgm:cxn modelId="{C55C0824-9FFC-4D06-9C7C-09D80D8F68A4}" srcId="{8BC8F1C0-2227-4EFD-B552-04860316440B}" destId="{C155DB61-24BB-414A-B3E1-48847F2B6F4E}" srcOrd="5" destOrd="0" parTransId="{166B1E06-BA3D-4DFE-B7E7-4A2A0C6DDB9B}" sibTransId="{64ABFA39-0608-47D7-990A-DA0846FB7295}"/>
    <dgm:cxn modelId="{03390026-EC00-40D2-B8D0-86E0AE44BEA1}" srcId="{8BC8F1C0-2227-4EFD-B552-04860316440B}" destId="{CA6356BD-F078-4DB2-9D45-DC25F6399321}" srcOrd="2" destOrd="0" parTransId="{9A27EFB6-81CA-41BB-B1D6-28045B84A7A8}" sibTransId="{3AF3A2A5-6A78-41B7-87ED-B45812355E28}"/>
    <dgm:cxn modelId="{E09B3726-A873-4B85-B128-D3305C81ACFF}" type="presOf" srcId="{8BC8F1C0-2227-4EFD-B552-04860316440B}" destId="{23835B2C-0FA9-41C1-80E5-A5937BC32E3D}" srcOrd="0" destOrd="0" presId="urn:microsoft.com/office/officeart/2005/8/layout/radial1"/>
    <dgm:cxn modelId="{99E57327-F987-43CF-A022-4F374E6CF4B7}" srcId="{8BC8F1C0-2227-4EFD-B552-04860316440B}" destId="{95CB7836-3AD5-45D0-B697-9F6494AC12B2}" srcOrd="0" destOrd="0" parTransId="{D91C1CB8-49C7-44DF-A818-586C483139E1}" sibTransId="{1EC49971-A8F2-48DA-B352-9B9299186D31}"/>
    <dgm:cxn modelId="{9DC3FB28-B6DB-4C95-A7FA-8B18A5CAEF3A}" type="presOf" srcId="{60764A12-88C3-4E21-A554-02B83A2EAECC}" destId="{43131FA7-CF43-4897-AA44-7B32EAD1D6D6}" srcOrd="0" destOrd="0" presId="urn:microsoft.com/office/officeart/2005/8/layout/radial1"/>
    <dgm:cxn modelId="{FDA2AA2A-BD94-4B08-BFD1-8CF67062A938}" type="presOf" srcId="{98A43FAF-BFE4-4913-91B4-794C14602227}" destId="{63D7D5AA-FBC0-48F1-A8AF-7DF67713137B}" srcOrd="0" destOrd="0" presId="urn:microsoft.com/office/officeart/2005/8/layout/radial1"/>
    <dgm:cxn modelId="{85B08933-C6B5-42F2-BC7A-6AF59049A76D}" type="presOf" srcId="{83907733-7A2A-47B5-B1BD-D82008AF5B23}" destId="{A19B5EDE-EC5B-48D9-8127-8D2F5276F780}" srcOrd="1" destOrd="0" presId="urn:microsoft.com/office/officeart/2005/8/layout/radial1"/>
    <dgm:cxn modelId="{1B66433F-4A06-46E2-B8BB-89D11EE00E63}" type="presOf" srcId="{3458B705-7395-4B16-8583-756FEB4F2925}" destId="{94A653C6-FADF-4B38-B670-4B28346524F0}" srcOrd="0" destOrd="0" presId="urn:microsoft.com/office/officeart/2005/8/layout/radial1"/>
    <dgm:cxn modelId="{985A3662-86EF-4AB1-96A3-2A6C82132B89}" srcId="{8BC8F1C0-2227-4EFD-B552-04860316440B}" destId="{13D366CD-CEF9-4F03-A681-1FCFCA78FF15}" srcOrd="1" destOrd="0" parTransId="{1D831DB5-F3A2-4940-83D7-A2EE72D006BE}" sibTransId="{11795F79-67C2-4968-8585-32F2F1809432}"/>
    <dgm:cxn modelId="{A5E2BF64-839C-4905-A34E-FA418711770D}" type="presOf" srcId="{60764A12-88C3-4E21-A554-02B83A2EAECC}" destId="{D48E5F9E-932C-4E55-9401-3FE1B79925B2}" srcOrd="1" destOrd="0" presId="urn:microsoft.com/office/officeart/2005/8/layout/radial1"/>
    <dgm:cxn modelId="{EA0F0968-4439-4236-8158-474C9F8202F8}" srcId="{8BC8F1C0-2227-4EFD-B552-04860316440B}" destId="{22B1EF17-C533-4CB3-9687-4907802A4280}" srcOrd="4" destOrd="0" parTransId="{83907733-7A2A-47B5-B1BD-D82008AF5B23}" sibTransId="{8BA4C246-7665-4CE8-B149-51382EB8CDDA}"/>
    <dgm:cxn modelId="{FD1F9F4A-9991-43D2-B64C-BD2AD745AFF5}" srcId="{8BC8F1C0-2227-4EFD-B552-04860316440B}" destId="{98A43FAF-BFE4-4913-91B4-794C14602227}" srcOrd="6" destOrd="0" parTransId="{3458B705-7395-4B16-8583-756FEB4F2925}" sibTransId="{82068A9D-F840-434A-85AD-C23BC0563650}"/>
    <dgm:cxn modelId="{AE33276B-2274-4AFD-A98F-D0A2802D5E17}" type="presOf" srcId="{1D831DB5-F3A2-4940-83D7-A2EE72D006BE}" destId="{367C6755-0AF7-407B-9693-A40B8411E993}" srcOrd="1" destOrd="0" presId="urn:microsoft.com/office/officeart/2005/8/layout/radial1"/>
    <dgm:cxn modelId="{C68A504C-79D3-4020-BFCB-674A5096D068}" type="presOf" srcId="{166B1E06-BA3D-4DFE-B7E7-4A2A0C6DDB9B}" destId="{9B53F609-1F17-4716-A7AC-15362CC326C6}" srcOrd="1" destOrd="0" presId="urn:microsoft.com/office/officeart/2005/8/layout/radial1"/>
    <dgm:cxn modelId="{3941514E-29DC-41F0-87D0-B275BDB18889}" type="presOf" srcId="{1D831DB5-F3A2-4940-83D7-A2EE72D006BE}" destId="{1F7B177D-C3DE-4EB7-9033-F5E55ECC744F}" srcOrd="0" destOrd="0" presId="urn:microsoft.com/office/officeart/2005/8/layout/radial1"/>
    <dgm:cxn modelId="{DA0CBB75-41D8-4ABD-BA36-4DFC0F4D4624}" type="presOf" srcId="{CA6356BD-F078-4DB2-9D45-DC25F6399321}" destId="{59ED3A95-E940-46F6-A965-6A2302017974}" srcOrd="0" destOrd="0" presId="urn:microsoft.com/office/officeart/2005/8/layout/radial1"/>
    <dgm:cxn modelId="{9B7BD18D-9357-4840-BE4E-D15D9572A1E3}" type="presOf" srcId="{D91C1CB8-49C7-44DF-A818-586C483139E1}" destId="{AC650395-3273-482C-8BC5-430D24AA10C3}" srcOrd="1" destOrd="0" presId="urn:microsoft.com/office/officeart/2005/8/layout/radial1"/>
    <dgm:cxn modelId="{066EB893-2362-4B08-A666-30604F6636BC}" type="presOf" srcId="{C155DB61-24BB-414A-B3E1-48847F2B6F4E}" destId="{71C91409-0755-4B62-BD73-B629859A5169}" srcOrd="0" destOrd="0" presId="urn:microsoft.com/office/officeart/2005/8/layout/radial1"/>
    <dgm:cxn modelId="{7287EA9E-0E0A-42E9-A23F-CEC99E84910B}" type="presOf" srcId="{9A27EFB6-81CA-41BB-B1D6-28045B84A7A8}" destId="{2112987F-B8A6-4A1F-82B6-BE0B3BE54269}" srcOrd="0" destOrd="0" presId="urn:microsoft.com/office/officeart/2005/8/layout/radial1"/>
    <dgm:cxn modelId="{45B8F9A2-189A-48D1-B33F-F84BDD43B031}" srcId="{B9828012-D899-4B7D-9322-ADBB2F18E292}" destId="{8BC8F1C0-2227-4EFD-B552-04860316440B}" srcOrd="0" destOrd="0" parTransId="{A82FB9CD-4723-405E-AADF-E73AC3EAB503}" sibTransId="{89F9624B-9B3C-4DA4-8B85-F42E15604E3B}"/>
    <dgm:cxn modelId="{D06D28A5-CF38-48F0-AE42-3663F9F423B8}" type="presOf" srcId="{D91C1CB8-49C7-44DF-A818-586C483139E1}" destId="{5D9FF16F-CA14-4EF4-BC32-E6EA4D1F01A7}" srcOrd="0" destOrd="0" presId="urn:microsoft.com/office/officeart/2005/8/layout/radial1"/>
    <dgm:cxn modelId="{FB4084AF-953C-4B9F-BE54-B8BD24B4A11A}" srcId="{8BC8F1C0-2227-4EFD-B552-04860316440B}" destId="{163697B7-16DB-4E7C-A708-9870BDBC3333}" srcOrd="3" destOrd="0" parTransId="{60764A12-88C3-4E21-A554-02B83A2EAECC}" sibTransId="{6F53027B-872E-4E9A-AD15-61DB5ABC4032}"/>
    <dgm:cxn modelId="{D74559B6-AB72-48CC-A559-48F94DE5628F}" type="presOf" srcId="{B9828012-D899-4B7D-9322-ADBB2F18E292}" destId="{67DD3E58-910A-49D9-9561-0815353803CA}" srcOrd="0" destOrd="0" presId="urn:microsoft.com/office/officeart/2005/8/layout/radial1"/>
    <dgm:cxn modelId="{5E91E9E3-9119-481D-9038-BA95C37E7050}" type="presOf" srcId="{22B1EF17-C533-4CB3-9687-4907802A4280}" destId="{CFFFF53C-10AC-4DA1-8BC1-004E27D51FA6}" srcOrd="0" destOrd="0" presId="urn:microsoft.com/office/officeart/2005/8/layout/radial1"/>
    <dgm:cxn modelId="{3C973DEE-1AC1-40EA-946C-41118DC7A3E6}" type="presOf" srcId="{13D366CD-CEF9-4F03-A681-1FCFCA78FF15}" destId="{04D2FD6C-B352-48EB-9C24-DD0F2FB21E4E}" srcOrd="0" destOrd="0" presId="urn:microsoft.com/office/officeart/2005/8/layout/radial1"/>
    <dgm:cxn modelId="{22264CFD-01E6-40B9-91B0-5A1CFD38E2E5}" type="presOf" srcId="{9A27EFB6-81CA-41BB-B1D6-28045B84A7A8}" destId="{F93BFC6C-0BF2-4CD3-B4EB-F5FCD31E9F79}" srcOrd="1" destOrd="0" presId="urn:microsoft.com/office/officeart/2005/8/layout/radial1"/>
    <dgm:cxn modelId="{C292D8D8-E2E4-4AD9-A2E1-D038AA69675F}" type="presParOf" srcId="{67DD3E58-910A-49D9-9561-0815353803CA}" destId="{23835B2C-0FA9-41C1-80E5-A5937BC32E3D}" srcOrd="0" destOrd="0" presId="urn:microsoft.com/office/officeart/2005/8/layout/radial1"/>
    <dgm:cxn modelId="{97194145-EDB2-422E-AE6C-5C9D3D1C1D7D}" type="presParOf" srcId="{67DD3E58-910A-49D9-9561-0815353803CA}" destId="{5D9FF16F-CA14-4EF4-BC32-E6EA4D1F01A7}" srcOrd="1" destOrd="0" presId="urn:microsoft.com/office/officeart/2005/8/layout/radial1"/>
    <dgm:cxn modelId="{AA1E608B-8C8C-4134-A92F-5E76805DC432}" type="presParOf" srcId="{5D9FF16F-CA14-4EF4-BC32-E6EA4D1F01A7}" destId="{AC650395-3273-482C-8BC5-430D24AA10C3}" srcOrd="0" destOrd="0" presId="urn:microsoft.com/office/officeart/2005/8/layout/radial1"/>
    <dgm:cxn modelId="{E52CF3BE-D078-420B-9062-8E75442A6709}" type="presParOf" srcId="{67DD3E58-910A-49D9-9561-0815353803CA}" destId="{4EE05036-9F71-4ED5-BC55-F2362D3833E8}" srcOrd="2" destOrd="0" presId="urn:microsoft.com/office/officeart/2005/8/layout/radial1"/>
    <dgm:cxn modelId="{07245979-CAC8-4A60-A1FE-EBEC029DF013}" type="presParOf" srcId="{67DD3E58-910A-49D9-9561-0815353803CA}" destId="{1F7B177D-C3DE-4EB7-9033-F5E55ECC744F}" srcOrd="3" destOrd="0" presId="urn:microsoft.com/office/officeart/2005/8/layout/radial1"/>
    <dgm:cxn modelId="{3DF29F6E-5016-41E2-8147-897EAF0D7C34}" type="presParOf" srcId="{1F7B177D-C3DE-4EB7-9033-F5E55ECC744F}" destId="{367C6755-0AF7-407B-9693-A40B8411E993}" srcOrd="0" destOrd="0" presId="urn:microsoft.com/office/officeart/2005/8/layout/radial1"/>
    <dgm:cxn modelId="{9A6EF4DF-58B8-4A2F-AFF3-4E8A00982F4E}" type="presParOf" srcId="{67DD3E58-910A-49D9-9561-0815353803CA}" destId="{04D2FD6C-B352-48EB-9C24-DD0F2FB21E4E}" srcOrd="4" destOrd="0" presId="urn:microsoft.com/office/officeart/2005/8/layout/radial1"/>
    <dgm:cxn modelId="{02633282-8395-40C8-A7A6-F29B57CC4810}" type="presParOf" srcId="{67DD3E58-910A-49D9-9561-0815353803CA}" destId="{2112987F-B8A6-4A1F-82B6-BE0B3BE54269}" srcOrd="5" destOrd="0" presId="urn:microsoft.com/office/officeart/2005/8/layout/radial1"/>
    <dgm:cxn modelId="{66B3991F-C88E-4D04-8361-A3D4FEBCF809}" type="presParOf" srcId="{2112987F-B8A6-4A1F-82B6-BE0B3BE54269}" destId="{F93BFC6C-0BF2-4CD3-B4EB-F5FCD31E9F79}" srcOrd="0" destOrd="0" presId="urn:microsoft.com/office/officeart/2005/8/layout/radial1"/>
    <dgm:cxn modelId="{0CC37859-6773-4FB8-ACB6-865FCF52F9B0}" type="presParOf" srcId="{67DD3E58-910A-49D9-9561-0815353803CA}" destId="{59ED3A95-E940-46F6-A965-6A2302017974}" srcOrd="6" destOrd="0" presId="urn:microsoft.com/office/officeart/2005/8/layout/radial1"/>
    <dgm:cxn modelId="{9EF342C6-C4CA-45EC-B199-65A141F08055}" type="presParOf" srcId="{67DD3E58-910A-49D9-9561-0815353803CA}" destId="{43131FA7-CF43-4897-AA44-7B32EAD1D6D6}" srcOrd="7" destOrd="0" presId="urn:microsoft.com/office/officeart/2005/8/layout/radial1"/>
    <dgm:cxn modelId="{4FF385D3-7E4C-4319-820A-F409C7CAA791}" type="presParOf" srcId="{43131FA7-CF43-4897-AA44-7B32EAD1D6D6}" destId="{D48E5F9E-932C-4E55-9401-3FE1B79925B2}" srcOrd="0" destOrd="0" presId="urn:microsoft.com/office/officeart/2005/8/layout/radial1"/>
    <dgm:cxn modelId="{43A208F3-CFC6-4F25-9C34-303A38CD0610}" type="presParOf" srcId="{67DD3E58-910A-49D9-9561-0815353803CA}" destId="{9368CF72-FF98-4703-BA1B-5ECD0F365DE2}" srcOrd="8" destOrd="0" presId="urn:microsoft.com/office/officeart/2005/8/layout/radial1"/>
    <dgm:cxn modelId="{B444B9E0-414F-42FB-AC7F-C69E5AAB763F}" type="presParOf" srcId="{67DD3E58-910A-49D9-9561-0815353803CA}" destId="{6041AB93-1BB5-4F7A-A549-5D9569B582FD}" srcOrd="9" destOrd="0" presId="urn:microsoft.com/office/officeart/2005/8/layout/radial1"/>
    <dgm:cxn modelId="{FE05CE74-3C0B-4506-A295-6029751F4508}" type="presParOf" srcId="{6041AB93-1BB5-4F7A-A549-5D9569B582FD}" destId="{A19B5EDE-EC5B-48D9-8127-8D2F5276F780}" srcOrd="0" destOrd="0" presId="urn:microsoft.com/office/officeart/2005/8/layout/radial1"/>
    <dgm:cxn modelId="{3E597A08-3F13-46CD-8CB3-DA6EDC1C6BBB}" type="presParOf" srcId="{67DD3E58-910A-49D9-9561-0815353803CA}" destId="{CFFFF53C-10AC-4DA1-8BC1-004E27D51FA6}" srcOrd="10" destOrd="0" presId="urn:microsoft.com/office/officeart/2005/8/layout/radial1"/>
    <dgm:cxn modelId="{EEA7FC6D-1BB3-4AAA-A32A-1FFE2A513D4C}" type="presParOf" srcId="{67DD3E58-910A-49D9-9561-0815353803CA}" destId="{ACACCF34-C232-4860-9AE9-67E6D5D4DAF2}" srcOrd="11" destOrd="0" presId="urn:microsoft.com/office/officeart/2005/8/layout/radial1"/>
    <dgm:cxn modelId="{C287E2DF-B201-4706-957C-F8A3A985B4DF}" type="presParOf" srcId="{ACACCF34-C232-4860-9AE9-67E6D5D4DAF2}" destId="{9B53F609-1F17-4716-A7AC-15362CC326C6}" srcOrd="0" destOrd="0" presId="urn:microsoft.com/office/officeart/2005/8/layout/radial1"/>
    <dgm:cxn modelId="{279F0BE6-0A12-40BA-B7BF-10D988485FF4}" type="presParOf" srcId="{67DD3E58-910A-49D9-9561-0815353803CA}" destId="{71C91409-0755-4B62-BD73-B629859A5169}" srcOrd="12" destOrd="0" presId="urn:microsoft.com/office/officeart/2005/8/layout/radial1"/>
    <dgm:cxn modelId="{A3679B89-F68C-4246-9EBD-FE4974A0E133}" type="presParOf" srcId="{67DD3E58-910A-49D9-9561-0815353803CA}" destId="{94A653C6-FADF-4B38-B670-4B28346524F0}" srcOrd="13" destOrd="0" presId="urn:microsoft.com/office/officeart/2005/8/layout/radial1"/>
    <dgm:cxn modelId="{B53C026F-6545-4529-A580-927395C7F1CA}" type="presParOf" srcId="{94A653C6-FADF-4B38-B670-4B28346524F0}" destId="{E815C710-BBE0-4213-B52F-9ACF0764CC86}" srcOrd="0" destOrd="0" presId="urn:microsoft.com/office/officeart/2005/8/layout/radial1"/>
    <dgm:cxn modelId="{639F7D60-4D5F-41F2-B164-97A3FCA68095}" type="presParOf" srcId="{67DD3E58-910A-49D9-9561-0815353803CA}" destId="{63D7D5AA-FBC0-48F1-A8AF-7DF67713137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5B2C-0FA9-41C1-80E5-A5937BC32E3D}">
      <dsp:nvSpPr>
        <dsp:cNvPr id="0" name=""/>
        <dsp:cNvSpPr/>
      </dsp:nvSpPr>
      <dsp:spPr>
        <a:xfrm>
          <a:off x="5008227" y="2113611"/>
          <a:ext cx="1394494" cy="1394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Quantity</a:t>
          </a:r>
        </a:p>
      </dsp:txBody>
      <dsp:txXfrm>
        <a:off x="5212446" y="2317830"/>
        <a:ext cx="986056" cy="986056"/>
      </dsp:txXfrm>
    </dsp:sp>
    <dsp:sp modelId="{5D9FF16F-CA14-4EF4-BC32-E6EA4D1F01A7}">
      <dsp:nvSpPr>
        <dsp:cNvPr id="0" name=""/>
        <dsp:cNvSpPr/>
      </dsp:nvSpPr>
      <dsp:spPr>
        <a:xfrm rot="16200000">
          <a:off x="5356161" y="1753299"/>
          <a:ext cx="69862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698626" y="10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688009" y="1746832"/>
        <a:ext cx="34931" cy="34931"/>
      </dsp:txXfrm>
    </dsp:sp>
    <dsp:sp modelId="{4EE05036-9F71-4ED5-BC55-F2362D3833E8}">
      <dsp:nvSpPr>
        <dsp:cNvPr id="0" name=""/>
        <dsp:cNvSpPr/>
      </dsp:nvSpPr>
      <dsp:spPr>
        <a:xfrm>
          <a:off x="5008227" y="20490"/>
          <a:ext cx="1394494" cy="13944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Length</a:t>
          </a:r>
        </a:p>
      </dsp:txBody>
      <dsp:txXfrm>
        <a:off x="5212446" y="224709"/>
        <a:ext cx="986056" cy="986056"/>
      </dsp:txXfrm>
    </dsp:sp>
    <dsp:sp modelId="{1F7B177D-C3DE-4EB7-9033-F5E55ECC744F}">
      <dsp:nvSpPr>
        <dsp:cNvPr id="0" name=""/>
        <dsp:cNvSpPr/>
      </dsp:nvSpPr>
      <dsp:spPr>
        <a:xfrm rot="19285714">
          <a:off x="6174395" y="2147340"/>
          <a:ext cx="69862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698626" y="10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506243" y="2140873"/>
        <a:ext cx="34931" cy="34931"/>
      </dsp:txXfrm>
    </dsp:sp>
    <dsp:sp modelId="{04D2FD6C-B352-48EB-9C24-DD0F2FB21E4E}">
      <dsp:nvSpPr>
        <dsp:cNvPr id="0" name=""/>
        <dsp:cNvSpPr/>
      </dsp:nvSpPr>
      <dsp:spPr>
        <a:xfrm>
          <a:off x="6644695" y="808572"/>
          <a:ext cx="1394494" cy="1394494"/>
        </a:xfrm>
        <a:prstGeom prst="ellipse">
          <a:avLst/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Mass</a:t>
          </a:r>
        </a:p>
      </dsp:txBody>
      <dsp:txXfrm>
        <a:off x="6848914" y="1012791"/>
        <a:ext cx="986056" cy="986056"/>
      </dsp:txXfrm>
    </dsp:sp>
    <dsp:sp modelId="{2112987F-B8A6-4A1F-82B6-BE0B3BE54269}">
      <dsp:nvSpPr>
        <dsp:cNvPr id="0" name=""/>
        <dsp:cNvSpPr/>
      </dsp:nvSpPr>
      <dsp:spPr>
        <a:xfrm rot="771429">
          <a:off x="6376482" y="3032741"/>
          <a:ext cx="69862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698626" y="10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708330" y="3026274"/>
        <a:ext cx="34931" cy="34931"/>
      </dsp:txXfrm>
    </dsp:sp>
    <dsp:sp modelId="{59ED3A95-E940-46F6-A965-6A2302017974}">
      <dsp:nvSpPr>
        <dsp:cNvPr id="0" name=""/>
        <dsp:cNvSpPr/>
      </dsp:nvSpPr>
      <dsp:spPr>
        <a:xfrm>
          <a:off x="7048869" y="2579374"/>
          <a:ext cx="1394494" cy="1394494"/>
        </a:xfrm>
        <a:prstGeom prst="ellipse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</a:t>
          </a:r>
        </a:p>
      </dsp:txBody>
      <dsp:txXfrm>
        <a:off x="7253088" y="2783593"/>
        <a:ext cx="986056" cy="986056"/>
      </dsp:txXfrm>
    </dsp:sp>
    <dsp:sp modelId="{43131FA7-CF43-4897-AA44-7B32EAD1D6D6}">
      <dsp:nvSpPr>
        <dsp:cNvPr id="0" name=""/>
        <dsp:cNvSpPr/>
      </dsp:nvSpPr>
      <dsp:spPr>
        <a:xfrm rot="3857143">
          <a:off x="5810247" y="3742778"/>
          <a:ext cx="69862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698626" y="10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142094" y="3736311"/>
        <a:ext cx="34931" cy="34931"/>
      </dsp:txXfrm>
    </dsp:sp>
    <dsp:sp modelId="{9368CF72-FF98-4703-BA1B-5ECD0F365DE2}">
      <dsp:nvSpPr>
        <dsp:cNvPr id="0" name=""/>
        <dsp:cNvSpPr/>
      </dsp:nvSpPr>
      <dsp:spPr>
        <a:xfrm>
          <a:off x="5916398" y="3999447"/>
          <a:ext cx="1394494" cy="1394494"/>
        </a:xfrm>
        <a:prstGeom prst="ellipse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Temperature</a:t>
          </a:r>
        </a:p>
      </dsp:txBody>
      <dsp:txXfrm>
        <a:off x="6120617" y="4203666"/>
        <a:ext cx="986056" cy="986056"/>
      </dsp:txXfrm>
    </dsp:sp>
    <dsp:sp modelId="{6041AB93-1BB5-4F7A-A549-5D9569B582FD}">
      <dsp:nvSpPr>
        <dsp:cNvPr id="0" name=""/>
        <dsp:cNvSpPr/>
      </dsp:nvSpPr>
      <dsp:spPr>
        <a:xfrm rot="6942857">
          <a:off x="4902076" y="3742778"/>
          <a:ext cx="69862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698626" y="10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5233923" y="3736311"/>
        <a:ext cx="34931" cy="34931"/>
      </dsp:txXfrm>
    </dsp:sp>
    <dsp:sp modelId="{CFFFF53C-10AC-4DA1-8BC1-004E27D51FA6}">
      <dsp:nvSpPr>
        <dsp:cNvPr id="0" name=""/>
        <dsp:cNvSpPr/>
      </dsp:nvSpPr>
      <dsp:spPr>
        <a:xfrm>
          <a:off x="4100056" y="3999447"/>
          <a:ext cx="1394494" cy="1394494"/>
        </a:xfrm>
        <a:prstGeom prst="ellipse">
          <a:avLst/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Electric Current</a:t>
          </a:r>
        </a:p>
      </dsp:txBody>
      <dsp:txXfrm>
        <a:off x="4304275" y="4203666"/>
        <a:ext cx="986056" cy="986056"/>
      </dsp:txXfrm>
    </dsp:sp>
    <dsp:sp modelId="{ACACCF34-C232-4860-9AE9-67E6D5D4DAF2}">
      <dsp:nvSpPr>
        <dsp:cNvPr id="0" name=""/>
        <dsp:cNvSpPr/>
      </dsp:nvSpPr>
      <dsp:spPr>
        <a:xfrm rot="10028571">
          <a:off x="4335841" y="3032741"/>
          <a:ext cx="69862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698626" y="10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667688" y="3026274"/>
        <a:ext cx="34931" cy="34931"/>
      </dsp:txXfrm>
    </dsp:sp>
    <dsp:sp modelId="{71C91409-0755-4B62-BD73-B629859A5169}">
      <dsp:nvSpPr>
        <dsp:cNvPr id="0" name=""/>
        <dsp:cNvSpPr/>
      </dsp:nvSpPr>
      <dsp:spPr>
        <a:xfrm>
          <a:off x="2967586" y="2579374"/>
          <a:ext cx="1394494" cy="1394494"/>
        </a:xfrm>
        <a:prstGeom prst="ellipse">
          <a:avLst/>
        </a:prstGeom>
        <a:solidFill>
          <a:schemeClr val="accent3">
            <a:hueOff val="14662785"/>
            <a:satOff val="-33407"/>
            <a:lumOff val="134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Luminous Intensity</a:t>
          </a:r>
        </a:p>
      </dsp:txBody>
      <dsp:txXfrm>
        <a:off x="3171805" y="2783593"/>
        <a:ext cx="986056" cy="986056"/>
      </dsp:txXfrm>
    </dsp:sp>
    <dsp:sp modelId="{94A653C6-FADF-4B38-B670-4B28346524F0}">
      <dsp:nvSpPr>
        <dsp:cNvPr id="0" name=""/>
        <dsp:cNvSpPr/>
      </dsp:nvSpPr>
      <dsp:spPr>
        <a:xfrm rot="13114286">
          <a:off x="4537928" y="2147340"/>
          <a:ext cx="69862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698626" y="10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869775" y="2140873"/>
        <a:ext cx="34931" cy="34931"/>
      </dsp:txXfrm>
    </dsp:sp>
    <dsp:sp modelId="{63D7D5AA-FBC0-48F1-A8AF-7DF67713137B}">
      <dsp:nvSpPr>
        <dsp:cNvPr id="0" name=""/>
        <dsp:cNvSpPr/>
      </dsp:nvSpPr>
      <dsp:spPr>
        <a:xfrm>
          <a:off x="3371760" y="808572"/>
          <a:ext cx="1394494" cy="1394494"/>
        </a:xfrm>
        <a:prstGeom prst="ellipse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Amount of substance</a:t>
          </a:r>
        </a:p>
      </dsp:txBody>
      <dsp:txXfrm>
        <a:off x="3575979" y="1012791"/>
        <a:ext cx="986056" cy="986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22B30CB-A9CF-435C-81A7-5E6823722B2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E8E1348A-FA30-4CAB-ABAF-FADAB91E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75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79512" y="51480"/>
            <a:ext cx="12032974" cy="6705601"/>
          </a:xfrm>
          <a:prstGeom prst="frame">
            <a:avLst/>
          </a:prstGeom>
          <a:solidFill>
            <a:schemeClr val="accent2"/>
          </a:solidFill>
          <a:ln w="4762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h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D28DE-E04A-46E8-8C24-4CECF2A9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14401"/>
            <a:ext cx="10328222" cy="49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7897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Magnitude of seven fundamental constants essential to measure seven fundamental units:</a:t>
            </a: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D29597-D145-4656-A1B4-FC7520491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76506"/>
              </p:ext>
            </p:extLst>
          </p:nvPr>
        </p:nvGraphicFramePr>
        <p:xfrm>
          <a:off x="396536" y="1724693"/>
          <a:ext cx="1005248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694">
                  <a:extLst>
                    <a:ext uri="{9D8B030D-6E8A-4147-A177-3AD203B41FA5}">
                      <a16:colId xmlns:a16="http://schemas.microsoft.com/office/drawing/2014/main" val="3307455698"/>
                    </a:ext>
                  </a:extLst>
                </a:gridCol>
                <a:gridCol w="4634787">
                  <a:extLst>
                    <a:ext uri="{9D8B030D-6E8A-4147-A177-3AD203B41FA5}">
                      <a16:colId xmlns:a16="http://schemas.microsoft.com/office/drawing/2014/main" val="2269755904"/>
                    </a:ext>
                  </a:extLst>
                </a:gridCol>
              </a:tblGrid>
              <a:tr h="416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Magnitude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24499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Velocity of Light(c)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299792458 ms</a:t>
                      </a:r>
                      <a:r>
                        <a:rPr lang="en-US" sz="24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8056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Plank’s constant(h)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6.62607015 × 10</a:t>
                      </a:r>
                      <a:r>
                        <a:rPr lang="en-US" sz="24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-34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Joule second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8179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 of 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 × 10</a:t>
                      </a:r>
                      <a:r>
                        <a:rPr lang="en-US" sz="24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-19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Coulomb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89540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cesium hyperfine frequency, (</a:t>
                      </a:r>
                      <a:r>
                        <a:rPr lang="el-GR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2400" baseline="-250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9192631770 Hertz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360931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Boltzmann constant(K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1.380649 × 10</a:t>
                      </a:r>
                      <a:r>
                        <a:rPr lang="en-US" sz="24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Joule/kelvin 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655839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Avogadro constant(N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6.02214076 × 10</a:t>
                      </a:r>
                      <a:r>
                        <a:rPr lang="en-US" sz="24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particles/mol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88567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luminous efficacy (K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683 lumens/watt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1059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2526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definition of seven fundamental units: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Second(s):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time required to complete 9192631770 vibrations by Cesium-133 atom is one second.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Meter(m):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vacuum the distance travelled by light in 1/299,792,458 second is called one meter.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Kilogram(kg):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mass which is obtained by dividing Plank’s constant by 6.62607015 × 10</a:t>
            </a:r>
            <a:r>
              <a:rPr lang="en-US" sz="32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-34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en-US" sz="32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 is called one kilogram.</a:t>
            </a: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10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definition of seven fundamental units: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Ampere (A):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of 1/1.602176634 × 10</a:t>
            </a:r>
            <a:r>
              <a:rPr lang="en-US" sz="32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-19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numbers of charge equivalent to charge of electron in one second is called one ampere.</a:t>
            </a:r>
          </a:p>
          <a:p>
            <a:r>
              <a:rPr lang="en-US" sz="3200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 (mol):</a:t>
            </a:r>
          </a:p>
          <a:p>
            <a:r>
              <a:rPr lang="en-US" sz="32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Amount of substance that contains 6.02214076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10</a:t>
            </a:r>
            <a:r>
              <a:rPr lang="en-US" sz="32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particles (Avogadro’s number) is called one mole.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Kelvin (K):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change of temperature with the change of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1.380649 × 10</a:t>
            </a:r>
            <a:r>
              <a:rPr lang="en-US" sz="32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-23</a:t>
            </a:r>
            <a:r>
              <a:rPr lang="en-US" sz="32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joule thermal energy is called one kelvin.</a:t>
            </a: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8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50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definition of seven fundamental units: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Candela (cd):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candela (cd) is the luminous intensity, in a given direction, of a source that emits monochromatic radiation of frequency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 × 10</a:t>
            </a:r>
            <a:r>
              <a:rPr lang="en-US" sz="32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hertz and that has a radiant intensity in that direction of 1/683 watt per steradian solid angle.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0F796-B054-4E21-9215-16B2EA740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76" y="3906175"/>
            <a:ext cx="2624091" cy="2624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0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Evaluation: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unit of luminous intensity?</a:t>
            </a:r>
          </a:p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Which one is not a fundamental quantity?</a:t>
            </a:r>
          </a:p>
          <a:p>
            <a:endParaRPr lang="en-US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53756-D80E-4BEA-A432-BACBEBA0C7CE}"/>
              </a:ext>
            </a:extLst>
          </p:cNvPr>
          <p:cNvSpPr txBox="1"/>
          <p:nvPr/>
        </p:nvSpPr>
        <p:spPr>
          <a:xfrm>
            <a:off x="904240" y="1635760"/>
            <a:ext cx="104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069E2-3C61-4C55-B3F2-A2129F552CB9}"/>
              </a:ext>
            </a:extLst>
          </p:cNvPr>
          <p:cNvSpPr txBox="1"/>
          <p:nvPr/>
        </p:nvSpPr>
        <p:spPr>
          <a:xfrm>
            <a:off x="5669280" y="1635760"/>
            <a:ext cx="104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2F387-7FA5-4212-B424-341E8914237D}"/>
              </a:ext>
            </a:extLst>
          </p:cNvPr>
          <p:cNvSpPr txBox="1"/>
          <p:nvPr/>
        </p:nvSpPr>
        <p:spPr>
          <a:xfrm>
            <a:off x="904240" y="2521535"/>
            <a:ext cx="104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A1632-3206-4D60-B3CB-92709B591C22}"/>
              </a:ext>
            </a:extLst>
          </p:cNvPr>
          <p:cNvSpPr txBox="1"/>
          <p:nvPr/>
        </p:nvSpPr>
        <p:spPr>
          <a:xfrm>
            <a:off x="5669280" y="2521535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9C007-3FEF-4647-814B-36589826E717}"/>
              </a:ext>
            </a:extLst>
          </p:cNvPr>
          <p:cNvSpPr txBox="1"/>
          <p:nvPr/>
        </p:nvSpPr>
        <p:spPr>
          <a:xfrm>
            <a:off x="904240" y="3813246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weight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67F22-8B37-4B3F-9EF3-17CDFB48A09B}"/>
              </a:ext>
            </a:extLst>
          </p:cNvPr>
          <p:cNvSpPr txBox="1"/>
          <p:nvPr/>
        </p:nvSpPr>
        <p:spPr>
          <a:xfrm>
            <a:off x="5669280" y="3813246"/>
            <a:ext cx="184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6B2BA-11FF-4CCA-8C2F-8828D4D6862B}"/>
              </a:ext>
            </a:extLst>
          </p:cNvPr>
          <p:cNvSpPr txBox="1"/>
          <p:nvPr/>
        </p:nvSpPr>
        <p:spPr>
          <a:xfrm>
            <a:off x="904240" y="4646594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temperature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C03C59-14B9-44F6-8DA9-9C8B950389B5}"/>
              </a:ext>
            </a:extLst>
          </p:cNvPr>
          <p:cNvSpPr txBox="1"/>
          <p:nvPr/>
        </p:nvSpPr>
        <p:spPr>
          <a:xfrm>
            <a:off x="5669280" y="4581737"/>
            <a:ext cx="311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electric current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42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9" grpId="1"/>
      <p:bldP spid="15" grpId="0"/>
      <p:bldP spid="15" grpId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 rot="19750798">
            <a:off x="1432560" y="669005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FCB0B-5519-4D6E-B27D-BF58E99136C4}"/>
              </a:ext>
            </a:extLst>
          </p:cNvPr>
          <p:cNvSpPr txBox="1"/>
          <p:nvPr/>
        </p:nvSpPr>
        <p:spPr>
          <a:xfrm>
            <a:off x="381000" y="2905779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difference between fundamental quantity and derived quantity.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78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4463711" y="567405"/>
            <a:ext cx="354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0F796-B054-4E21-9215-16B2EA740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0" y="1361390"/>
            <a:ext cx="5090159" cy="5090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75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79513" y="-23681"/>
            <a:ext cx="12032974" cy="6705601"/>
          </a:xfrm>
          <a:prstGeom prst="frame">
            <a:avLst/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D6A6A-6725-47F1-9794-819ABC3F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854948"/>
            <a:ext cx="10337820" cy="498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1F9AEE-0103-489B-AFBB-4F4A2606259F}"/>
              </a:ext>
            </a:extLst>
          </p:cNvPr>
          <p:cNvSpPr txBox="1"/>
          <p:nvPr/>
        </p:nvSpPr>
        <p:spPr>
          <a:xfrm>
            <a:off x="971458" y="4436371"/>
            <a:ext cx="10391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23000">
                        <a:schemeClr val="accent3">
                          <a:lumMod val="89000"/>
                        </a:schemeClr>
                      </a:gs>
                      <a:gs pos="69000">
                        <a:schemeClr val="accent3">
                          <a:lumMod val="75000"/>
                        </a:schemeClr>
                      </a:gs>
                      <a:gs pos="97000">
                        <a:schemeClr val="accent3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Good Morning</a:t>
            </a:r>
            <a:endParaRPr lang="en-US" sz="6600" dirty="0">
              <a:ln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glow rad="228600">
                  <a:srgbClr val="FF0000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56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79513" y="-23681"/>
            <a:ext cx="12032974" cy="6705601"/>
          </a:xfrm>
          <a:prstGeom prst="frame">
            <a:avLst/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F9AEE-0103-489B-AFBB-4F4A2606259F}"/>
              </a:ext>
            </a:extLst>
          </p:cNvPr>
          <p:cNvSpPr txBox="1"/>
          <p:nvPr/>
        </p:nvSpPr>
        <p:spPr>
          <a:xfrm>
            <a:off x="1031489" y="1775270"/>
            <a:ext cx="56611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Md. Al Momin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B.Sc.(Hons.), M.Sc. (Physics), RU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 of Education(B.Ed.)</a:t>
            </a:r>
          </a:p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Lecturer(Physics)</a:t>
            </a:r>
          </a:p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Square High School &amp; College, Pabna.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6C3BC-4D51-4831-A6C8-85FA7209D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6818" y="1321941"/>
            <a:ext cx="2894961" cy="1929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428A97-7AD1-4990-9DB4-D9ACE37857BB}"/>
              </a:ext>
            </a:extLst>
          </p:cNvPr>
          <p:cNvSpPr txBox="1"/>
          <p:nvPr/>
        </p:nvSpPr>
        <p:spPr>
          <a:xfrm>
            <a:off x="1214025" y="3837373"/>
            <a:ext cx="973214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STD-IX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		: Physics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Chapter-1	: Physical quantities and their measurements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			: 40 min.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5E1DFE-2EAB-4B67-B125-4D9C55E2C997}"/>
              </a:ext>
            </a:extLst>
          </p:cNvPr>
          <p:cNvGrpSpPr/>
          <p:nvPr/>
        </p:nvGrpSpPr>
        <p:grpSpPr>
          <a:xfrm>
            <a:off x="1031489" y="839448"/>
            <a:ext cx="3947170" cy="1143000"/>
            <a:chOff x="1031489" y="839448"/>
            <a:chExt cx="3947170" cy="1143000"/>
          </a:xfrm>
        </p:grpSpPr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EED16C4B-BDBC-4C73-A00A-54C0FBDF7D0F}"/>
                </a:ext>
              </a:extLst>
            </p:cNvPr>
            <p:cNvSpPr/>
            <p:nvPr/>
          </p:nvSpPr>
          <p:spPr>
            <a:xfrm>
              <a:off x="1107440" y="839448"/>
              <a:ext cx="3769360" cy="1143000"/>
            </a:xfrm>
            <a:prstGeom prst="wav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F6424C-08CA-42C1-870C-750B220BC193}"/>
                </a:ext>
              </a:extLst>
            </p:cNvPr>
            <p:cNvSpPr/>
            <p:nvPr/>
          </p:nvSpPr>
          <p:spPr>
            <a:xfrm>
              <a:off x="1031489" y="1004166"/>
              <a:ext cx="3947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Teacher’s Identity</a:t>
              </a:r>
              <a:endPara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890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95275" y="209550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pictures below…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1313A-908D-4FE3-8C17-A33749F26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9" y="1074898"/>
            <a:ext cx="3052624" cy="3052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F1C51-03CD-4D9A-AFEE-66A72317A61F}"/>
              </a:ext>
            </a:extLst>
          </p:cNvPr>
          <p:cNvSpPr txBox="1"/>
          <p:nvPr/>
        </p:nvSpPr>
        <p:spPr>
          <a:xfrm>
            <a:off x="2729881" y="3167389"/>
            <a:ext cx="1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8CD98-B3D8-4141-8428-7D97E81A90B8}"/>
              </a:ext>
            </a:extLst>
          </p:cNvPr>
          <p:cNvSpPr txBox="1"/>
          <p:nvPr/>
        </p:nvSpPr>
        <p:spPr>
          <a:xfrm>
            <a:off x="295275" y="4317967"/>
            <a:ext cx="580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the______ of potato.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FE939-2782-4EBE-830D-4EAD8BC3E73A}"/>
              </a:ext>
            </a:extLst>
          </p:cNvPr>
          <p:cNvSpPr txBox="1"/>
          <p:nvPr/>
        </p:nvSpPr>
        <p:spPr>
          <a:xfrm>
            <a:off x="3058795" y="4317967"/>
            <a:ext cx="110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9ABDAF-A7A1-4E2A-8D86-04E4A7C615E9}"/>
              </a:ext>
            </a:extLst>
          </p:cNvPr>
          <p:cNvGrpSpPr/>
          <p:nvPr/>
        </p:nvGrpSpPr>
        <p:grpSpPr>
          <a:xfrm>
            <a:off x="7645693" y="958807"/>
            <a:ext cx="3174697" cy="3174697"/>
            <a:chOff x="7645693" y="958807"/>
            <a:chExt cx="3174697" cy="31746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A68EF3-E432-40C0-A9EB-005963284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693" y="958807"/>
              <a:ext cx="3174697" cy="317469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E8B2A9-3EC1-44CB-8FC5-C19787557541}"/>
                </a:ext>
              </a:extLst>
            </p:cNvPr>
            <p:cNvSpPr txBox="1"/>
            <p:nvPr/>
          </p:nvSpPr>
          <p:spPr>
            <a:xfrm>
              <a:off x="8799195" y="2905779"/>
              <a:ext cx="1015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9F348C-214E-4FA9-9BC4-E0B6592799C5}"/>
              </a:ext>
            </a:extLst>
          </p:cNvPr>
          <p:cNvSpPr txBox="1"/>
          <p:nvPr/>
        </p:nvSpPr>
        <p:spPr>
          <a:xfrm>
            <a:off x="5959152" y="4357080"/>
            <a:ext cx="580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the______ of cable.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7CEAE3-59D9-4DAE-982C-02FC0C2277E2}"/>
              </a:ext>
            </a:extLst>
          </p:cNvPr>
          <p:cNvSpPr txBox="1"/>
          <p:nvPr/>
        </p:nvSpPr>
        <p:spPr>
          <a:xfrm>
            <a:off x="8784259" y="4300277"/>
            <a:ext cx="13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259DBD-F980-4D58-9DB7-5AFDF740172B}"/>
              </a:ext>
            </a:extLst>
          </p:cNvPr>
          <p:cNvSpPr txBox="1"/>
          <p:nvPr/>
        </p:nvSpPr>
        <p:spPr>
          <a:xfrm>
            <a:off x="304810" y="5386363"/>
            <a:ext cx="114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quantity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their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52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438150" y="2385595"/>
            <a:ext cx="1143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quantities and their measurements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047088-62F3-44A2-A6D2-368DEE341280}"/>
              </a:ext>
            </a:extLst>
          </p:cNvPr>
          <p:cNvSpPr txBox="1"/>
          <p:nvPr/>
        </p:nvSpPr>
        <p:spPr>
          <a:xfrm>
            <a:off x="438150" y="615950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Today’s Topic is-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7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95275" y="209550"/>
            <a:ext cx="116205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 that can be measured is called physical quantity.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Mass, Time, Temperature etc.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two types of physical quantity: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 physical quantity.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 physical quantity.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 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physical quantity which does not depend on other quantity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is called fundamental physical quantity.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seven fundamental quantities.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 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physical quantities which are derived from fundamental quantities are called derived physical quantities.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63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fundamental quantities:</a:t>
            </a: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ACC110-94C3-426A-9C5D-30B097BB9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9982"/>
              </p:ext>
            </p:extLst>
          </p:nvPr>
        </p:nvGraphicFramePr>
        <p:xfrm>
          <a:off x="390525" y="1081616"/>
          <a:ext cx="11410950" cy="541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5035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Fundamental Quantities and their S.I units:</a:t>
            </a: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F143540-ED1F-4519-9ABA-C72875A46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49622"/>
              </p:ext>
            </p:extLst>
          </p:nvPr>
        </p:nvGraphicFramePr>
        <p:xfrm>
          <a:off x="285750" y="1259650"/>
          <a:ext cx="8325590" cy="444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968">
                  <a:extLst>
                    <a:ext uri="{9D8B030D-6E8A-4147-A177-3AD203B41FA5}">
                      <a16:colId xmlns:a16="http://schemas.microsoft.com/office/drawing/2014/main" val="630572369"/>
                    </a:ext>
                  </a:extLst>
                </a:gridCol>
                <a:gridCol w="1873001">
                  <a:extLst>
                    <a:ext uri="{9D8B030D-6E8A-4147-A177-3AD203B41FA5}">
                      <a16:colId xmlns:a16="http://schemas.microsoft.com/office/drawing/2014/main" val="695994152"/>
                    </a:ext>
                  </a:extLst>
                </a:gridCol>
                <a:gridCol w="1965621">
                  <a:extLst>
                    <a:ext uri="{9D8B030D-6E8A-4147-A177-3AD203B41FA5}">
                      <a16:colId xmlns:a16="http://schemas.microsoft.com/office/drawing/2014/main" val="2480157498"/>
                    </a:ext>
                  </a:extLst>
                </a:gridCol>
              </a:tblGrid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Symbol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79549"/>
                  </a:ext>
                </a:extLst>
              </a:tr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05107"/>
                  </a:ext>
                </a:extLst>
              </a:tr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kilogram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kg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6611"/>
                  </a:ext>
                </a:extLst>
              </a:tr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69115"/>
                  </a:ext>
                </a:extLst>
              </a:tr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 Current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ampere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75340"/>
                  </a:ext>
                </a:extLst>
              </a:tr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kelvin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05621"/>
                  </a:ext>
                </a:extLst>
              </a:tr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Amount of substance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mole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40153"/>
                  </a:ext>
                </a:extLst>
              </a:tr>
              <a:tr h="5560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Luminous Intensity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candela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1128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852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551"/>
            </a:avLst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F6F29-625A-423E-B6EB-E77B52926A5D}"/>
              </a:ext>
            </a:extLst>
          </p:cNvPr>
          <p:cNvSpPr txBox="1"/>
          <p:nvPr/>
        </p:nvSpPr>
        <p:spPr>
          <a:xfrm>
            <a:off x="285750" y="228600"/>
            <a:ext cx="11620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Quantity: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Fundamental Quantities and their S.I units: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seven defining constants of the SI are: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cesium hyperfine frequency, (</a:t>
            </a:r>
            <a:r>
              <a:rPr lang="el-G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200" baseline="-25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en-US" sz="320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speed of light in vacuum c;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Planck constant h;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elementary charge e;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Boltzmann constant k;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Avogadro constant N</a:t>
            </a:r>
            <a:r>
              <a:rPr lang="en-US" sz="3200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and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luminous efficacy of a defined visible radiation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200" baseline="-25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77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5|31.7|9.4|23.9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|10.9|45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2.2|2.2|2.1|14.8|7.4|6.2|2.9|1.4|2.1|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7.3|5|5|5.2|7.6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5|24.8|4.8|4|4.3|4.3|3.2|21.8|33.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5.7|13.2|5.4|3.5|2.6|2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|8.1|36.2|6.5|26.2|10.6"/>
</p:tagLst>
</file>

<file path=ppt/theme/theme1.xml><?xml version="1.0" encoding="utf-8"?>
<a:theme xmlns:a="http://schemas.openxmlformats.org/drawingml/2006/main" name="Metropolit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5191</TotalTime>
  <Words>697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MOMIN</dc:creator>
  <cp:lastModifiedBy>AL MOMIN</cp:lastModifiedBy>
  <cp:revision>707</cp:revision>
  <dcterms:created xsi:type="dcterms:W3CDTF">2020-06-23T15:13:08Z</dcterms:created>
  <dcterms:modified xsi:type="dcterms:W3CDTF">2021-01-13T08:20:45Z</dcterms:modified>
</cp:coreProperties>
</file>