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72" r:id="rId10"/>
    <p:sldId id="274" r:id="rId11"/>
    <p:sldId id="27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86FC12-905A-463C-90D3-5069317111C2}">
          <p14:sldIdLst>
            <p14:sldId id="262"/>
            <p14:sldId id="257"/>
            <p14:sldId id="258"/>
            <p14:sldId id="259"/>
            <p14:sldId id="263"/>
            <p14:sldId id="264"/>
            <p14:sldId id="265"/>
            <p14:sldId id="266"/>
            <p14:sldId id="272"/>
            <p14:sldId id="274"/>
            <p14:sldId id="275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59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6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24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3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02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1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6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0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7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4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20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9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12DED1-4105-4539-A4F3-27447161EE14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254689-E9B2-4F35-8B31-0A855DDBF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CC0CE2-25E6-4392-B3CF-BBDDB1B4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" y="132347"/>
            <a:ext cx="11971420" cy="652111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5BA73-3627-4FA7-98F7-FD58B50FFCD5}"/>
              </a:ext>
            </a:extLst>
          </p:cNvPr>
          <p:cNvSpPr txBox="1"/>
          <p:nvPr/>
        </p:nvSpPr>
        <p:spPr>
          <a:xfrm>
            <a:off x="3113314" y="1730829"/>
            <a:ext cx="4789714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2F42F-DC40-471E-95E3-BFEF5D546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717464"/>
            <a:ext cx="1153551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8D3A5-6011-42AC-87D7-AF127B83E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67" y="717464"/>
            <a:ext cx="1153551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B2D90-7A75-4DC5-9823-28D91954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25" y="717464"/>
            <a:ext cx="1209061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0DB65A-4A2E-4D4C-B49B-CAC99D46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73" y="717464"/>
            <a:ext cx="1209062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B1D3C-92E8-462B-B725-08B7C4239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22" y="717464"/>
            <a:ext cx="1251845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BF0CE-B885-4AEE-B20A-CD956DA74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40" y="717464"/>
            <a:ext cx="1251845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78C59-7B92-40B1-B604-B9FD9C1AE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458" y="717464"/>
            <a:ext cx="1251845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7F408A-B777-447C-BA76-142267EABF37}"/>
              </a:ext>
            </a:extLst>
          </p:cNvPr>
          <p:cNvSpPr txBox="1"/>
          <p:nvPr/>
        </p:nvSpPr>
        <p:spPr>
          <a:xfrm>
            <a:off x="9835661" y="855619"/>
            <a:ext cx="225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৭=১৪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9C942A-139B-4DA4-B43F-7117C4D4AB7D}"/>
              </a:ext>
            </a:extLst>
          </p:cNvPr>
          <p:cNvSpPr txBox="1"/>
          <p:nvPr/>
        </p:nvSpPr>
        <p:spPr>
          <a:xfrm>
            <a:off x="9668303" y="3429000"/>
            <a:ext cx="225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×8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456573E-0D7A-4335-B252-8EC6BAE30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3" y="3324072"/>
            <a:ext cx="909356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3CDD0E-B491-4BCB-94C9-5DDB6947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5" y="3324072"/>
            <a:ext cx="909356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3DFC2E-0E14-46CA-B2E0-C47F90719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50" y="3324072"/>
            <a:ext cx="909356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A44817-7F0A-4819-8674-997D4E4E6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08" y="3324072"/>
            <a:ext cx="909356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6AC549-E27C-4EF0-A4C1-AAFC2F97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66" y="3324072"/>
            <a:ext cx="909356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8D512D-48EA-4CAB-A558-DC2AF00C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66" y="3324072"/>
            <a:ext cx="909356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03DBB0-01EE-4928-BBE9-F3D95CBE6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466" y="3324072"/>
            <a:ext cx="909356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E0EF7E-6134-4413-B84E-D389E587D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80" y="3324072"/>
            <a:ext cx="909356" cy="1366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4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D4D51-B11A-46A4-8445-FDD13E7CA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09025"/>
            <a:ext cx="1490943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F52C2-5F45-41CA-8559-3918E394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81" y="109025"/>
            <a:ext cx="1676206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3A5BD-4251-4B25-9828-06E298C99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15" y="119115"/>
            <a:ext cx="1507865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83BA5-BFE6-4A75-9489-F1CB95625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78" y="109025"/>
            <a:ext cx="1507865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96FEA5-9B8A-4575-AD1A-9F6A7371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41" y="671271"/>
            <a:ext cx="1522291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216E28-AA75-4001-B17A-440EE923F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375117"/>
            <a:ext cx="1490943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66679B-A473-4382-B721-C962558B2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03" y="1345282"/>
            <a:ext cx="1507866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82409-BFC6-4515-B986-D483AA92F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53" y="1350960"/>
            <a:ext cx="1676207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8FD24-CEA1-422D-9493-42565357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14" y="1365027"/>
            <a:ext cx="1507865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5AE5D6-8E94-4455-AC32-CAFD37746319}"/>
              </a:ext>
            </a:extLst>
          </p:cNvPr>
          <p:cNvSpPr txBox="1"/>
          <p:nvPr/>
        </p:nvSpPr>
        <p:spPr>
          <a:xfrm>
            <a:off x="9195759" y="687630"/>
            <a:ext cx="201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৯=১৮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75846E-6AD7-4005-BC42-3DAC860CC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69" y="3455318"/>
            <a:ext cx="1490950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B88BC5-4E00-4798-956F-DD3489566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3" y="4749364"/>
            <a:ext cx="1490950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6257CC-1076-405E-8DD6-A6EA2FCDE5B6}"/>
              </a:ext>
            </a:extLst>
          </p:cNvPr>
          <p:cNvSpPr txBox="1"/>
          <p:nvPr/>
        </p:nvSpPr>
        <p:spPr>
          <a:xfrm>
            <a:off x="9138500" y="4219692"/>
            <a:ext cx="2256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১০ =২০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CB71865-D073-4A1C-BABC-320AAA8BD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86" y="3469386"/>
            <a:ext cx="1347609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43F0E6-1CD7-4586-8645-A5BA58C4C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62" y="3455318"/>
            <a:ext cx="1490950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28E080A-671A-4EF0-87B4-9B656787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05" y="3429000"/>
            <a:ext cx="1490950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71C4D2-0C69-420A-9303-A949D93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80" y="4719411"/>
            <a:ext cx="1490951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D80D0A-8E52-4560-822B-47BA2EBB6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86" y="4711321"/>
            <a:ext cx="1490951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AB774C-F6CF-4EAA-95CC-79BB655DF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80" y="4711320"/>
            <a:ext cx="1490950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ADC59F-D575-4213-9EF4-85E853306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73" y="4691575"/>
            <a:ext cx="1490950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D6F4FD-89B2-47A0-B867-24E3A7CC3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" y="3483272"/>
            <a:ext cx="1490950" cy="11007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15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BAB6A8-6988-4AE2-BF1B-46C04C8C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6905" r="24462" b="8404"/>
          <a:stretch/>
        </p:blipFill>
        <p:spPr>
          <a:xfrm>
            <a:off x="5678659" y="61756"/>
            <a:ext cx="5342664" cy="67344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B01237-D490-4912-B19F-B52010A30F7B}"/>
              </a:ext>
            </a:extLst>
          </p:cNvPr>
          <p:cNvSpPr/>
          <p:nvPr/>
        </p:nvSpPr>
        <p:spPr>
          <a:xfrm>
            <a:off x="725916" y="517425"/>
            <a:ext cx="51074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পর্যায়ঃ </a:t>
            </a:r>
            <a:endParaRPr lang="en-US" sz="6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BC2CD-EA55-4226-8FC3-94624BC3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020" y="517425"/>
            <a:ext cx="2198075" cy="4138982"/>
          </a:xfrm>
        </p:spPr>
        <p:txBody>
          <a:bodyPr>
            <a:normAutofit/>
          </a:bodyPr>
          <a:lstStyle/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১=২  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২=৪, 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৩=৬, 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৪=৮, 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৫=১০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661025-70A7-4929-B667-274353E20215}"/>
              </a:ext>
            </a:extLst>
          </p:cNvPr>
          <p:cNvSpPr txBox="1">
            <a:spLocks/>
          </p:cNvSpPr>
          <p:nvPr/>
        </p:nvSpPr>
        <p:spPr>
          <a:xfrm>
            <a:off x="8504736" y="607346"/>
            <a:ext cx="2198075" cy="3936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১=২  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২=৪, 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৩=৬, 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৪=৮, 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৫=১০</a:t>
            </a:r>
            <a:b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9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9467-BAD7-49EC-BCF1-E1976D9240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D259-AFD4-415D-9FFC-29706744F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11803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দলঃ২ এর ঘরের নামতা লিখবে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 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৪=?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 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৫=?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DBEDF-2F29-4079-B6BB-FAF43C91D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211803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 দলঃ ২ এর  ঘরের নামতা লিখবে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 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৩=?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২. 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৮=? </a:t>
            </a:r>
          </a:p>
        </p:txBody>
      </p:sp>
    </p:spTree>
    <p:extLst>
      <p:ext uri="{BB962C8B-B14F-4D97-AF65-F5344CB8AC3E}">
        <p14:creationId xmlns:p14="http://schemas.microsoft.com/office/powerpoint/2010/main" val="12718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367A-7481-4DC3-8AD0-02C110A0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65125"/>
            <a:ext cx="10861431" cy="5036869"/>
          </a:xfrm>
        </p:spPr>
        <p:txBody>
          <a:bodyPr>
            <a:normAutofit/>
          </a:bodyPr>
          <a:lstStyle/>
          <a:p>
            <a:r>
              <a:rPr lang="bn-IN" sz="11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br>
              <a:rPr lang="bn-IN" sz="11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. ×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চিহ্ন কেমন হয়?</a:t>
            </a:r>
            <a:b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২. ২ এর ঘরের নামতা বলো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5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E5F595-19CB-46B9-AC54-D62073C25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3" y="122607"/>
            <a:ext cx="11542260" cy="6368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386FEE-3FB7-48A1-8B51-015893F2FFCF}"/>
              </a:ext>
            </a:extLst>
          </p:cNvPr>
          <p:cNvSpPr txBox="1"/>
          <p:nvPr/>
        </p:nvSpPr>
        <p:spPr>
          <a:xfrm>
            <a:off x="1351548" y="2948883"/>
            <a:ext cx="85670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FD42-28D1-4D69-969A-BECF809011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A0557-EE56-4BF8-8162-1A1FAF937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ED95C-69BA-4F8E-B7FE-8B3487FE6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বুলবুল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 </a:t>
            </a: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আটগ্রাম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বিদ্যালয়, দুপচাঁচিয়া, বগু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CAC39-481F-40D5-B359-C11B46068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A40D8-E21E-4D25-AF17-C4DDE2BBA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গুণের 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২ এর গুণ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১৭/০১/২০২১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A039-8EAB-4D80-9B49-AE897399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5"/>
            <a:ext cx="11002108" cy="6106013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b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.১.১- উপকরণ ব্যবহার করে গুণ করতে পারবে।</a:t>
            </a:r>
            <a:b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১২.১.২-গুণের নামতা(১-১০) বলতে ও ব্যবহার করতে পারবে( ২ আর নামতা)</a:t>
            </a:r>
            <a:b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0795585-3832-4D75-9931-1DA3B18FD6A7}"/>
              </a:ext>
            </a:extLst>
          </p:cNvPr>
          <p:cNvSpPr txBox="1"/>
          <p:nvPr/>
        </p:nvSpPr>
        <p:spPr>
          <a:xfrm>
            <a:off x="492369" y="311738"/>
            <a:ext cx="8612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A2FCD-EC99-4F65-A9C6-537A38731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6" y="824123"/>
            <a:ext cx="4733925" cy="2869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DCB55-740A-4377-99C9-4E33378C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45" y="900513"/>
            <a:ext cx="4270790" cy="2528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2ABCFC-E46D-4294-BC14-FBD0A3ABE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82" y="880847"/>
            <a:ext cx="3967932" cy="2686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C41180-FDA8-471C-96EF-8843120BA67E}"/>
              </a:ext>
            </a:extLst>
          </p:cNvPr>
          <p:cNvSpPr txBox="1"/>
          <p:nvPr/>
        </p:nvSpPr>
        <p:spPr>
          <a:xfrm>
            <a:off x="521453" y="3621241"/>
            <a:ext cx="427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0C697-A175-457D-A455-0EA90BADE153}"/>
              </a:ext>
            </a:extLst>
          </p:cNvPr>
          <p:cNvSpPr txBox="1"/>
          <p:nvPr/>
        </p:nvSpPr>
        <p:spPr>
          <a:xfrm>
            <a:off x="492369" y="4251048"/>
            <a:ext cx="427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21DE6-9D20-4480-BE01-657370EBB756}"/>
              </a:ext>
            </a:extLst>
          </p:cNvPr>
          <p:cNvSpPr txBox="1"/>
          <p:nvPr/>
        </p:nvSpPr>
        <p:spPr>
          <a:xfrm>
            <a:off x="492369" y="4792673"/>
            <a:ext cx="453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FC6B3-B5B4-4D82-85AB-0B144F61F141}"/>
              </a:ext>
            </a:extLst>
          </p:cNvPr>
          <p:cNvSpPr txBox="1"/>
          <p:nvPr/>
        </p:nvSpPr>
        <p:spPr>
          <a:xfrm>
            <a:off x="398030" y="5230632"/>
            <a:ext cx="439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2AE16-57CD-4F7F-9B13-6BA74FA6C826}"/>
              </a:ext>
            </a:extLst>
          </p:cNvPr>
          <p:cNvSpPr txBox="1"/>
          <p:nvPr/>
        </p:nvSpPr>
        <p:spPr>
          <a:xfrm>
            <a:off x="491671" y="5705401"/>
            <a:ext cx="532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ADA73-08AF-41FA-B655-E352428C4AD1}"/>
              </a:ext>
            </a:extLst>
          </p:cNvPr>
          <p:cNvSpPr txBox="1"/>
          <p:nvPr/>
        </p:nvSpPr>
        <p:spPr>
          <a:xfrm>
            <a:off x="5813623" y="371910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9F2E8-6F4F-4AF9-AE51-E392D90267C4}"/>
              </a:ext>
            </a:extLst>
          </p:cNvPr>
          <p:cNvSpPr txBox="1"/>
          <p:nvPr/>
        </p:nvSpPr>
        <p:spPr>
          <a:xfrm>
            <a:off x="5813623" y="433630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B5136-0758-47DE-AC57-708B8C02FC2A}"/>
              </a:ext>
            </a:extLst>
          </p:cNvPr>
          <p:cNvSpPr txBox="1"/>
          <p:nvPr/>
        </p:nvSpPr>
        <p:spPr>
          <a:xfrm>
            <a:off x="5837874" y="487793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4E1E07-1552-457A-A2FE-D8C1DDE1DB97}"/>
              </a:ext>
            </a:extLst>
          </p:cNvPr>
          <p:cNvSpPr txBox="1"/>
          <p:nvPr/>
        </p:nvSpPr>
        <p:spPr>
          <a:xfrm>
            <a:off x="5813623" y="526744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AD17D-73A3-4537-954E-361B4C4DB176}"/>
              </a:ext>
            </a:extLst>
          </p:cNvPr>
          <p:cNvSpPr txBox="1"/>
          <p:nvPr/>
        </p:nvSpPr>
        <p:spPr>
          <a:xfrm>
            <a:off x="5789373" y="579248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17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9" grpId="0"/>
      <p:bldP spid="15" grpId="0"/>
      <p:bldP spid="16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1D1D-106D-45B1-A9E7-9B8B22A5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72" y="681648"/>
            <a:ext cx="11002108" cy="5993472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3224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BFE6-69D1-4F66-A8E0-31896BD1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65" y="477667"/>
            <a:ext cx="3038621" cy="4305349"/>
          </a:xfrm>
        </p:spPr>
        <p:txBody>
          <a:bodyPr>
            <a:noAutofit/>
          </a:bodyPr>
          <a:lstStyle/>
          <a:p>
            <a:r>
              <a:rPr lang="en-US" sz="25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3628A-0A48-41E6-ACD8-B4C81B6DACD0}"/>
              </a:ext>
            </a:extLst>
          </p:cNvPr>
          <p:cNvSpPr txBox="1"/>
          <p:nvPr/>
        </p:nvSpPr>
        <p:spPr>
          <a:xfrm>
            <a:off x="5598940" y="2303419"/>
            <a:ext cx="2686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চিহ্ন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864C94-EA4B-499D-8C0D-CCC311A799A0}"/>
              </a:ext>
            </a:extLst>
          </p:cNvPr>
          <p:cNvSpPr/>
          <p:nvPr/>
        </p:nvSpPr>
        <p:spPr>
          <a:xfrm>
            <a:off x="689317" y="323557"/>
            <a:ext cx="11043138" cy="61757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3542-55C0-4D37-80D0-EC031BB5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365125"/>
            <a:ext cx="10945837" cy="5937201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্যায়ঃ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কলম, কাঠি, মার্বেলের সাহায্যে গুনের ধারণা দিব।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8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E86D0-4EE5-4573-94AF-1A8FB8E35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" y="748370"/>
            <a:ext cx="3419294" cy="175568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7D9D41-0CE9-4BA6-80AB-D33064736B6A}"/>
              </a:ext>
            </a:extLst>
          </p:cNvPr>
          <p:cNvSpPr txBox="1"/>
          <p:nvPr/>
        </p:nvSpPr>
        <p:spPr>
          <a:xfrm>
            <a:off x="8210844" y="1325730"/>
            <a:ext cx="3207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 =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5D3E14B-0A1F-48D8-8E82-B3FC718F7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8" y="3026609"/>
            <a:ext cx="3151164" cy="141805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904FCA-6356-4EC9-993F-D5F6E4415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47" y="3026608"/>
            <a:ext cx="2827607" cy="141805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1E98924-0F44-4B0D-99B8-09AD69CDAA8D}"/>
              </a:ext>
            </a:extLst>
          </p:cNvPr>
          <p:cNvSpPr txBox="1"/>
          <p:nvPr/>
        </p:nvSpPr>
        <p:spPr>
          <a:xfrm>
            <a:off x="8210844" y="3122810"/>
            <a:ext cx="3207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২ = ৪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7355364-ECE7-431A-B75E-27980CC0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4691576"/>
            <a:ext cx="2363374" cy="141805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64B2DC4-CDD7-48DD-9F9C-1157B37C2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5" y="4691576"/>
            <a:ext cx="2385975" cy="141805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2683293-C848-49AD-8B4D-36EE259D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76" y="4691576"/>
            <a:ext cx="2548791" cy="141805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2B73692-D061-4C4D-BB52-7C6EEB695790}"/>
              </a:ext>
            </a:extLst>
          </p:cNvPr>
          <p:cNvSpPr txBox="1"/>
          <p:nvPr/>
        </p:nvSpPr>
        <p:spPr>
          <a:xfrm>
            <a:off x="8210844" y="4892771"/>
            <a:ext cx="3207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৩ = 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F955B-0785-4207-A769-D112DB3E511E}"/>
              </a:ext>
            </a:extLst>
          </p:cNvPr>
          <p:cNvSpPr txBox="1"/>
          <p:nvPr/>
        </p:nvSpPr>
        <p:spPr>
          <a:xfrm>
            <a:off x="4200473" y="63601"/>
            <a:ext cx="4655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7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12A24-C00E-4675-8B3C-D71B901C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414527"/>
            <a:ext cx="1997770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5C6B8-AD50-4E72-A7AE-6C3A39AB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24" y="414526"/>
            <a:ext cx="2211633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020F9-7FBE-4DF3-8FB0-4CED75125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60" y="414525"/>
            <a:ext cx="2211633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CE27F-2FEB-46DE-88F3-DB326829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96" y="414525"/>
            <a:ext cx="2211633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367612-EED5-4E2C-878E-B0F3FC841476}"/>
              </a:ext>
            </a:extLst>
          </p:cNvPr>
          <p:cNvSpPr txBox="1"/>
          <p:nvPr/>
        </p:nvSpPr>
        <p:spPr>
          <a:xfrm>
            <a:off x="9879844" y="675525"/>
            <a:ext cx="176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৪=৮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052BA6-B7C4-44F4-A4A4-59DA86DF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7" y="2619548"/>
            <a:ext cx="1843528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8E1B58-7ECB-44CF-91EC-D6A548B6D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9" y="2619546"/>
            <a:ext cx="1885072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18FC80-0589-44E6-9D4D-748180AEE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75" y="2619546"/>
            <a:ext cx="1885071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D736C-FC52-4D4D-9D14-805FDBFCD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05" y="2619546"/>
            <a:ext cx="1767840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9516AB-7A0B-4BBB-A801-C39BF6B1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4" y="2619545"/>
            <a:ext cx="1767840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6F7AB1-EA1C-458C-8B57-06EC16D1390A}"/>
              </a:ext>
            </a:extLst>
          </p:cNvPr>
          <p:cNvSpPr txBox="1"/>
          <p:nvPr/>
        </p:nvSpPr>
        <p:spPr>
          <a:xfrm>
            <a:off x="9990042" y="2880545"/>
            <a:ext cx="2036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৫=১০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8E898A-7020-4717-9A82-DD5DF58CDFDF}"/>
              </a:ext>
            </a:extLst>
          </p:cNvPr>
          <p:cNvSpPr txBox="1"/>
          <p:nvPr/>
        </p:nvSpPr>
        <p:spPr>
          <a:xfrm>
            <a:off x="10067801" y="5343780"/>
            <a:ext cx="1881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৬=১২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1A455F-8FE6-4AAA-9E86-6F66B0428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5" y="5082780"/>
            <a:ext cx="1477108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619816-BB44-459E-9356-AF39B6F1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32" y="5082780"/>
            <a:ext cx="1477108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21E9BE-4C8F-4D40-96B2-A7056C92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7" y="5067500"/>
            <a:ext cx="1376946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621357-88AC-4A3B-B5C8-D438CE778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06" y="5067499"/>
            <a:ext cx="1477108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1D14BA-91B5-4E4C-8E98-C9504659E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59" y="5067498"/>
            <a:ext cx="1477108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23C778-26FF-4362-96C6-4EA13BC1B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94" y="5082780"/>
            <a:ext cx="1477108" cy="129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650</TotalTime>
  <Words>340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NikoshBAN</vt:lpstr>
      <vt:lpstr>Organic</vt:lpstr>
      <vt:lpstr>PowerPoint Presentation</vt:lpstr>
      <vt:lpstr>পরিচিতি </vt:lpstr>
      <vt:lpstr>শিখনফলঃ ১২.১.১- উপকরণ ব্যবহার করে গুণ করতে পারবে। ১২.১.২-গুণের নামতা(১-১০) বলতে ও ব্যবহার করতে পারবে( ২ আর নামতা)  </vt:lpstr>
      <vt:lpstr>PowerPoint Presentation</vt:lpstr>
      <vt:lpstr>আজকের পাঠ  “গুণ” </vt:lpstr>
      <vt:lpstr>×</vt:lpstr>
      <vt:lpstr>বাস্তব পর্যায়ঃ শিক্ষার্থী , কলম, কাঠি, মার্বেলের সাহায্যে গুনের ধারণা দিব। </vt:lpstr>
      <vt:lpstr>PowerPoint Presentation</vt:lpstr>
      <vt:lpstr>PowerPoint Presentation</vt:lpstr>
      <vt:lpstr>PowerPoint Presentation</vt:lpstr>
      <vt:lpstr>PowerPoint Presentation</vt:lpstr>
      <vt:lpstr>২×১=২   ২×২=৪,  ২×৩=৬,  ২×৪=৮,  ২×৫=১০ </vt:lpstr>
      <vt:lpstr>দলীয় কাজ</vt:lpstr>
      <vt:lpstr>মূল্যায়ন ১. × চিহ্ন কেমন হয়? ২. ২ এর ঘরের নামতা বলো। ৩. ২ এর ঘরের নামতা নিজ নিজ খাতায় লিখ।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লাল গোলাপের শুভেচছা</dc:title>
  <dc:creator>User</dc:creator>
  <cp:lastModifiedBy>DPE</cp:lastModifiedBy>
  <cp:revision>77</cp:revision>
  <dcterms:created xsi:type="dcterms:W3CDTF">2018-03-08T04:18:49Z</dcterms:created>
  <dcterms:modified xsi:type="dcterms:W3CDTF">2021-01-17T02:29:11Z</dcterms:modified>
</cp:coreProperties>
</file>