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D27C-F406-445D-8BE7-8F7532FE5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4D637-EE27-491A-875A-37EC1C8D5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74295-D8CA-49D9-87BE-11D1151B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D87-6987-4F0E-B4C7-CF6B08F7817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11AFE-704E-4608-B009-6E0EBD02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5DFD-C481-4C5F-806A-3B62D631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2625-37B0-4198-9C40-1BB8236B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3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2CBE-862A-4119-A0C1-3997B8D5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7E983-A166-4C3A-8B2D-7CD71F877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09D2D-2073-41AF-AE69-2A2DF524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D87-6987-4F0E-B4C7-CF6B08F7817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BFCEA-5475-4458-A4C4-7E42B17A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F2BD4-6794-489B-AEA7-DBFD7B85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2625-37B0-4198-9C40-1BB8236B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33550C-A3DD-4D34-BD7B-4D85AF22E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DAF94-F728-46AC-AD08-59E9492D2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4F849-0BF6-4302-BC50-7879582F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D87-6987-4F0E-B4C7-CF6B08F7817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8FA51-1AB4-4E55-B20D-023F9874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E334A-FC85-4C9C-A2E1-7F053A80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2625-37B0-4198-9C40-1BB8236B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620F-6E3E-432B-B8B3-4C091E92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95EBB-5EA5-4DA7-B7BD-B0A5F0415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6FBEA-D403-4C73-954D-0E1B2598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D87-6987-4F0E-B4C7-CF6B08F7817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EC27-31C8-429B-9DEF-2E934BC6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ABBA4-4FEB-4D77-B09F-FFBFD8C4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2625-37B0-4198-9C40-1BB8236B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5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5B5A-26D1-411B-BB47-5BD01242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E56A0-F817-4CBF-BEF5-07964433C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286E1-C243-4D1C-B576-B9C059B1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D87-6987-4F0E-B4C7-CF6B08F7817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A7C6D-87B4-4580-ADE8-7F7EA2ED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0651A-A732-4CC0-8E9B-ACBE6D5F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2625-37B0-4198-9C40-1BB8236B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D4A5-0EDD-4013-8DB6-7D290B35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D26FD-743F-4709-835E-66C0CD5DD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2EA16-BAA6-47BF-87E9-7063AE1EF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4D68D-D7C0-45DC-B0A8-1BC7E718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D87-6987-4F0E-B4C7-CF6B08F7817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3A00E-7A7E-4D76-9DD0-355A29B4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403B9-0DAF-489A-B3F8-48AE21A6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2625-37B0-4198-9C40-1BB8236B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5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E23A-3CB2-430D-9961-91ECC8CB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6796D-ECE3-4A94-B62D-6A57EFCAA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A48064-D9E4-4700-84DB-CCFA3B4F6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2FDA63-CE2D-4234-863D-4B9B47F85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8D519-4BA1-429C-A7F9-CBAFDE7E0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CC44E-B0F8-4213-B684-67BD3C02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D87-6987-4F0E-B4C7-CF6B08F7817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F9717-0865-4BFB-B00B-A519E5B0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D186A8-5326-4EB3-A35E-F7D5B19E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2625-37B0-4198-9C40-1BB8236B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69A1-ED49-471F-B9D4-78CCBCC60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F6AD3-D2CD-4B65-A26F-AD048511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D87-6987-4F0E-B4C7-CF6B08F7817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88342-5E15-4A4F-89D6-CD8F45506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6A45F-061D-417A-BF32-67D48467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2625-37B0-4198-9C40-1BB8236B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7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B223B-AB74-464F-AE83-A8E1D57D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D87-6987-4F0E-B4C7-CF6B08F7817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D8FAF-AD22-4C1B-8A7D-5FA8955E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72BC9-6F7C-4278-9A09-6B7AEAA1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2625-37B0-4198-9C40-1BB8236B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1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D1D3-9410-4394-9601-FDBE9224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0C4A-7092-4035-BE23-576CBD86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4A04F-6AF9-4443-92DE-6B187142D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C7B30-E075-47A5-97E0-EB0544DF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D87-6987-4F0E-B4C7-CF6B08F7817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96AA8-E8B1-4450-8B73-90EFC278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CB4E-C918-4BDA-B08F-62553273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2625-37B0-4198-9C40-1BB8236B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9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32D5E-7683-4CB9-A90A-285291A9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2AC17D-3D3F-409F-8221-A96B08C28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947B5-4C39-4D3D-8B77-315C79670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8C7B5-B93F-4CC2-8239-7791F1EF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D87-6987-4F0E-B4C7-CF6B08F7817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F9C58-E5AC-4473-944D-7A0449FF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B21A3-2103-4154-9EE1-55B2AEA5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2625-37B0-4198-9C40-1BB8236B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A42E14-0C96-45B9-9255-04D74B57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48956-E13F-4749-9C2D-44F06BB1E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F6DBA-B97D-4A47-8A01-20EA3E5CA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0ED87-6987-4F0E-B4C7-CF6B08F7817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C2CA3-C9D4-4F55-B596-248B643C8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CA74-F7F3-4C70-B11B-5523AF659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22625-37B0-4198-9C40-1BB8236B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0283D1-1E89-45C2-A223-21F70FA7BE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t="9084" r="9268" b="9965"/>
          <a:stretch/>
        </p:blipFill>
        <p:spPr>
          <a:xfrm>
            <a:off x="0" y="0"/>
            <a:ext cx="12191999" cy="6977575"/>
          </a:xfrm>
          <a:prstGeom prst="rect">
            <a:avLst/>
          </a:prstGeom>
        </p:spPr>
      </p:pic>
      <p:pic>
        <p:nvPicPr>
          <p:cNvPr id="7" name="Picture 4" descr="বড় কে? - হরিশচন্দ্র মিত্র » কবি ও কবিতা » ছোটদের কবিতা">
            <a:extLst>
              <a:ext uri="{FF2B5EF4-FFF2-40B4-BE49-F238E27FC236}">
                <a16:creationId xmlns:a16="http://schemas.microsoft.com/office/drawing/2014/main" id="{C2A8B1D6-68AB-4D14-B91E-28E5A3147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" y="285836"/>
            <a:ext cx="10789920" cy="60693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8DBBC1-EAFF-473D-84F8-E207D81CFE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0" y="1"/>
            <a:ext cx="1207008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C60A99-1F30-4CDC-9E5F-B1343061A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32" y="2762164"/>
            <a:ext cx="3562350" cy="3810000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8AF256-C86F-42DF-B524-85C35DB8C0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62" y="3429000"/>
            <a:ext cx="2138289" cy="2212800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0B0CB3-BD6A-4416-8EE1-BE2A09DACF67}"/>
              </a:ext>
            </a:extLst>
          </p:cNvPr>
          <p:cNvSpPr txBox="1"/>
          <p:nvPr/>
        </p:nvSpPr>
        <p:spPr>
          <a:xfrm>
            <a:off x="4232914" y="867397"/>
            <a:ext cx="61335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47359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1AFBF-7D2F-4D79-99AA-99A45A79A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45" y="1484594"/>
            <a:ext cx="7797815" cy="4337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Butterflies – Y1 | John Hunt Primary School">
            <a:extLst>
              <a:ext uri="{FF2B5EF4-FFF2-40B4-BE49-F238E27FC236}">
                <a16:creationId xmlns:a16="http://schemas.microsoft.com/office/drawing/2014/main" id="{AFB30B48-4D9E-42F6-8DFD-6C89C8BDCB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85" y="-429591"/>
            <a:ext cx="2381250" cy="227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5AEBD2-08A8-4781-9DB3-27112F04270E}"/>
              </a:ext>
            </a:extLst>
          </p:cNvPr>
          <p:cNvSpPr txBox="1"/>
          <p:nvPr/>
        </p:nvSpPr>
        <p:spPr>
          <a:xfrm>
            <a:off x="5603753" y="6372189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BC8CF6-AA34-4CB1-BBB0-A79C69424FF6}"/>
              </a:ext>
            </a:extLst>
          </p:cNvPr>
          <p:cNvSpPr txBox="1"/>
          <p:nvPr/>
        </p:nvSpPr>
        <p:spPr>
          <a:xfrm>
            <a:off x="3395568" y="583719"/>
            <a:ext cx="5400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GB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B01AA9-6724-4544-A4CD-DB0B6DD91E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0" y="1"/>
            <a:ext cx="1207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34DA7C-11F6-4BC3-8BE7-22E721D034FA}"/>
              </a:ext>
            </a:extLst>
          </p:cNvPr>
          <p:cNvSpPr txBox="1"/>
          <p:nvPr/>
        </p:nvSpPr>
        <p:spPr>
          <a:xfrm>
            <a:off x="5603753" y="6372189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72D88-1BA4-4BD7-A86B-A638050B6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59" y="1946031"/>
            <a:ext cx="6905625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749AD7-8A09-4C31-AD45-5AEA9487B09F}"/>
              </a:ext>
            </a:extLst>
          </p:cNvPr>
          <p:cNvSpPr txBox="1"/>
          <p:nvPr/>
        </p:nvSpPr>
        <p:spPr>
          <a:xfrm>
            <a:off x="3742006" y="871121"/>
            <a:ext cx="4332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A51857-B6AB-4E59-914E-06433EFA0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0" y="1"/>
            <a:ext cx="1207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35294B1-FFB9-4956-96E3-35D55FFE5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0" y="1"/>
            <a:ext cx="1207008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CF363-8329-4B32-A486-3CD72C114319}"/>
              </a:ext>
            </a:extLst>
          </p:cNvPr>
          <p:cNvSpPr txBox="1"/>
          <p:nvPr/>
        </p:nvSpPr>
        <p:spPr>
          <a:xfrm>
            <a:off x="5603753" y="6372189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A73AA-274E-481B-875E-EBC8471597E7}"/>
              </a:ext>
            </a:extLst>
          </p:cNvPr>
          <p:cNvSpPr txBox="1"/>
          <p:nvPr/>
        </p:nvSpPr>
        <p:spPr>
          <a:xfrm>
            <a:off x="1969477" y="1195754"/>
            <a:ext cx="886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খুঁজে </a:t>
            </a:r>
            <a:r>
              <a:rPr lang="en-US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4C4AE058-D85B-41B8-B8AA-80D237DD2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823879"/>
              </p:ext>
            </p:extLst>
          </p:nvPr>
        </p:nvGraphicFramePr>
        <p:xfrm>
          <a:off x="2303975" y="2400886"/>
          <a:ext cx="7584049" cy="3261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76320">
                  <a:extLst>
                    <a:ext uri="{9D8B030D-6E8A-4147-A177-3AD203B41FA5}">
                      <a16:colId xmlns:a16="http://schemas.microsoft.com/office/drawing/2014/main" val="4212860695"/>
                    </a:ext>
                  </a:extLst>
                </a:gridCol>
                <a:gridCol w="4007729">
                  <a:extLst>
                    <a:ext uri="{9D8B030D-6E8A-4147-A177-3AD203B41FA5}">
                      <a16:colId xmlns:a16="http://schemas.microsoft.com/office/drawing/2014/main" val="1253609923"/>
                    </a:ext>
                  </a:extLst>
                </a:gridCol>
              </a:tblGrid>
              <a:tr h="56786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endParaRPr lang="en-US" sz="4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অর্থ</a:t>
                      </a:r>
                      <a:endParaRPr lang="en-US" sz="4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244088"/>
                  </a:ext>
                </a:extLst>
              </a:tr>
              <a:tr h="567861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কঠিন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680044"/>
                  </a:ext>
                </a:extLst>
              </a:tr>
              <a:tr h="567861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ব্যাপার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404796"/>
                  </a:ext>
                </a:extLst>
              </a:tr>
              <a:tr h="567861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সংসার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781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6439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1FA214E-2BD9-4F08-B37E-4776DC3EF033}"/>
              </a:ext>
            </a:extLst>
          </p:cNvPr>
          <p:cNvSpPr txBox="1"/>
          <p:nvPr/>
        </p:nvSpPr>
        <p:spPr>
          <a:xfrm>
            <a:off x="7413674" y="3059668"/>
            <a:ext cx="184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CAF6A-F5B3-456F-9BB4-168F28A338AE}"/>
              </a:ext>
            </a:extLst>
          </p:cNvPr>
          <p:cNvSpPr txBox="1"/>
          <p:nvPr/>
        </p:nvSpPr>
        <p:spPr>
          <a:xfrm>
            <a:off x="6780627" y="3086102"/>
            <a:ext cx="247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শক্ত</a:t>
            </a:r>
            <a:r>
              <a:rPr lang="en-US" sz="3600" dirty="0"/>
              <a:t>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AB32A-423A-4EBF-859B-F4E75A1515F9}"/>
              </a:ext>
            </a:extLst>
          </p:cNvPr>
          <p:cNvSpPr txBox="1"/>
          <p:nvPr/>
        </p:nvSpPr>
        <p:spPr>
          <a:xfrm>
            <a:off x="6780627" y="3757362"/>
            <a:ext cx="155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বিষয়</a:t>
            </a:r>
            <a:r>
              <a:rPr lang="en-US" sz="3600" dirty="0"/>
              <a:t>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A96A24-056E-484F-9C82-2E7869AB113E}"/>
              </a:ext>
            </a:extLst>
          </p:cNvPr>
          <p:cNvSpPr txBox="1"/>
          <p:nvPr/>
        </p:nvSpPr>
        <p:spPr>
          <a:xfrm>
            <a:off x="6696220" y="4355239"/>
            <a:ext cx="160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পরিবার</a:t>
            </a:r>
            <a:r>
              <a:rPr lang="en-US" sz="36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3197928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D4B54A-3EF5-4B3A-9FB6-35744008A5B7}"/>
              </a:ext>
            </a:extLst>
          </p:cNvPr>
          <p:cNvSpPr txBox="1"/>
          <p:nvPr/>
        </p:nvSpPr>
        <p:spPr>
          <a:xfrm>
            <a:off x="5603753" y="6372189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F8554-A4FB-4A9D-9394-F55B19968E36}"/>
              </a:ext>
            </a:extLst>
          </p:cNvPr>
          <p:cNvSpPr txBox="1"/>
          <p:nvPr/>
        </p:nvSpPr>
        <p:spPr>
          <a:xfrm>
            <a:off x="633046" y="633046"/>
            <a:ext cx="10803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D17EFE-9D00-4EAA-82DD-EF28CD7F18DF}"/>
              </a:ext>
            </a:extLst>
          </p:cNvPr>
          <p:cNvSpPr txBox="1"/>
          <p:nvPr/>
        </p:nvSpPr>
        <p:spPr>
          <a:xfrm>
            <a:off x="3123028" y="1821784"/>
            <a:ext cx="1547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</a:rPr>
              <a:t>কঠিন</a:t>
            </a:r>
            <a:r>
              <a:rPr lang="en-US" sz="4000" dirty="0">
                <a:solidFill>
                  <a:srgbClr val="C00000"/>
                </a:solidFill>
              </a:rPr>
              <a:t>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03E609-7F71-4B95-8115-BB91AD9B97B5}"/>
              </a:ext>
            </a:extLst>
          </p:cNvPr>
          <p:cNvSpPr txBox="1"/>
          <p:nvPr/>
        </p:nvSpPr>
        <p:spPr>
          <a:xfrm>
            <a:off x="8084236" y="1744394"/>
            <a:ext cx="1547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</a:rPr>
              <a:t>ব্যাপার</a:t>
            </a:r>
            <a:r>
              <a:rPr lang="en-US" sz="4000" dirty="0">
                <a:solidFill>
                  <a:srgbClr val="C00000"/>
                </a:solidFill>
              </a:rPr>
              <a:t>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D85A3-FFF8-431D-A94F-8E104FE19037}"/>
              </a:ext>
            </a:extLst>
          </p:cNvPr>
          <p:cNvSpPr txBox="1"/>
          <p:nvPr/>
        </p:nvSpPr>
        <p:spPr>
          <a:xfrm rot="10800000" flipV="1">
            <a:off x="1786596" y="3569109"/>
            <a:ext cx="861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...........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............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9D4D3-785E-4D19-9076-8CD07FD87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0" y="1"/>
            <a:ext cx="1207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5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2 0.00903 L -0.18346 0.2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1513 0.3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8B6FE3-8D63-4389-8B58-36F62D819D97}"/>
              </a:ext>
            </a:extLst>
          </p:cNvPr>
          <p:cNvSpPr txBox="1"/>
          <p:nvPr/>
        </p:nvSpPr>
        <p:spPr>
          <a:xfrm>
            <a:off x="5603753" y="6372189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8A51C5-1F4C-41F9-A929-C65137209474}"/>
              </a:ext>
            </a:extLst>
          </p:cNvPr>
          <p:cNvSpPr txBox="1">
            <a:spLocks/>
          </p:cNvSpPr>
          <p:nvPr/>
        </p:nvSpPr>
        <p:spPr>
          <a:xfrm>
            <a:off x="2387991" y="688683"/>
            <a:ext cx="6756009" cy="14214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2CEA1A-A83B-41C0-8148-139595CA7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15" y="1612238"/>
            <a:ext cx="8349970" cy="3135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5DD14-5225-489F-8F4F-980517AA96B0}"/>
              </a:ext>
            </a:extLst>
          </p:cNvPr>
          <p:cNvSpPr txBox="1"/>
          <p:nvPr/>
        </p:nvSpPr>
        <p:spPr>
          <a:xfrm>
            <a:off x="2095016" y="4563405"/>
            <a:ext cx="66269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6DE34E-8E42-4051-A368-E65DA1D02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0" y="1"/>
            <a:ext cx="1207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6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2B0F16-B8A7-4E09-BD6E-2A03C22DA4D7}"/>
              </a:ext>
            </a:extLst>
          </p:cNvPr>
          <p:cNvSpPr txBox="1"/>
          <p:nvPr/>
        </p:nvSpPr>
        <p:spPr>
          <a:xfrm>
            <a:off x="5603753" y="6372189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6833E-D2C1-422D-A17A-B3160402C638}"/>
              </a:ext>
            </a:extLst>
          </p:cNvPr>
          <p:cNvSpPr txBox="1"/>
          <p:nvPr/>
        </p:nvSpPr>
        <p:spPr>
          <a:xfrm rot="2113603">
            <a:off x="6351351" y="2385798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ECF894-3FB3-4AC7-B522-384C9333221E}"/>
              </a:ext>
            </a:extLst>
          </p:cNvPr>
          <p:cNvSpPr txBox="1"/>
          <p:nvPr/>
        </p:nvSpPr>
        <p:spPr>
          <a:xfrm>
            <a:off x="1252025" y="2321169"/>
            <a:ext cx="98051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B525B205-A84F-4D28-AB49-91F8B44D5B68}"/>
              </a:ext>
            </a:extLst>
          </p:cNvPr>
          <p:cNvSpPr/>
          <p:nvPr/>
        </p:nvSpPr>
        <p:spPr>
          <a:xfrm>
            <a:off x="1738702" y="1026942"/>
            <a:ext cx="4211931" cy="588495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GB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395A4F-0540-417A-85E9-35F64A47B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0" y="1"/>
            <a:ext cx="1207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CB3BEE-5705-4B12-A76B-8D80B641C1AA}"/>
              </a:ext>
            </a:extLst>
          </p:cNvPr>
          <p:cNvSpPr txBox="1"/>
          <p:nvPr/>
        </p:nvSpPr>
        <p:spPr>
          <a:xfrm>
            <a:off x="2756453" y="573665"/>
            <a:ext cx="4815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49F69-FA82-49A0-BCD4-DBD429341000}"/>
              </a:ext>
            </a:extLst>
          </p:cNvPr>
          <p:cNvSpPr txBox="1"/>
          <p:nvPr/>
        </p:nvSpPr>
        <p:spPr>
          <a:xfrm>
            <a:off x="1160143" y="4126255"/>
            <a:ext cx="1040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C1D2F-ADB1-4696-8BA4-728DFDB12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4" y="795130"/>
            <a:ext cx="6948658" cy="3875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F06A72-0B0C-49A7-8554-DF9AB1E8D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962" y="3429000"/>
            <a:ext cx="4343222" cy="2440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C8919-491E-4213-AD08-9A7A9A9E21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0" y="1"/>
            <a:ext cx="1207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673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D117D9-9C6C-4D55-8FC1-B6C23143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19" y="341141"/>
            <a:ext cx="10114672" cy="6175717"/>
          </a:xfrm>
          <a:prstGeom prst="hexagon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E3B7FA-DF8A-468B-9235-64D6D4857B81}"/>
              </a:ext>
            </a:extLst>
          </p:cNvPr>
          <p:cNvSpPr txBox="1"/>
          <p:nvPr/>
        </p:nvSpPr>
        <p:spPr>
          <a:xfrm>
            <a:off x="2265875" y="1690295"/>
            <a:ext cx="7552396" cy="3029628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IN" sz="900" b="1" spc="38" dirty="0">
                <a:ln w="0">
                  <a:solidFill>
                    <a:srgbClr val="FF0000"/>
                  </a:solidFill>
                </a:ln>
                <a:solidFill>
                  <a:srgbClr val="2F07D7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ধন্যবাদ</a:t>
            </a:r>
            <a:endParaRPr lang="en-US" sz="900" b="1" spc="38" dirty="0">
              <a:ln w="0">
                <a:solidFill>
                  <a:srgbClr val="FF0000"/>
                </a:solidFill>
              </a:ln>
              <a:solidFill>
                <a:srgbClr val="FD33C8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Butterflies – Y1 | John Hunt Primary School">
            <a:extLst>
              <a:ext uri="{FF2B5EF4-FFF2-40B4-BE49-F238E27FC236}">
                <a16:creationId xmlns:a16="http://schemas.microsoft.com/office/drawing/2014/main" id="{13426C14-35AB-4A0B-B22D-A147FD7606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23" y="370009"/>
            <a:ext cx="2381250" cy="227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utterflies – Y1 | John Hunt Primary School">
            <a:extLst>
              <a:ext uri="{FF2B5EF4-FFF2-40B4-BE49-F238E27FC236}">
                <a16:creationId xmlns:a16="http://schemas.microsoft.com/office/drawing/2014/main" id="{50D62A60-2338-4B67-A363-8017D76992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9018" y="271956"/>
            <a:ext cx="2381250" cy="227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0CA18C-74CE-4924-B3F9-3B4CD51FAB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0" y="1"/>
            <a:ext cx="1207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1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053969-6A16-417C-9570-FA9FCA1FF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7"/>
            <a:ext cx="12192000" cy="6880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9E1B51-0BC8-4CBD-A56D-D2E59DB7F5D3}"/>
              </a:ext>
            </a:extLst>
          </p:cNvPr>
          <p:cNvSpPr txBox="1"/>
          <p:nvPr/>
        </p:nvSpPr>
        <p:spPr>
          <a:xfrm>
            <a:off x="2133600" y="1676400"/>
            <a:ext cx="8077200" cy="18006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spc="38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98F5C-52CC-4CB7-A4EB-2C487F9C927B}"/>
              </a:ext>
            </a:extLst>
          </p:cNvPr>
          <p:cNvSpPr txBox="1"/>
          <p:nvPr/>
        </p:nvSpPr>
        <p:spPr>
          <a:xfrm>
            <a:off x="5558765" y="6412770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B0EA4-E9D5-4D3D-9F60-E21F3526F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9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BB9E3E6-E030-472F-B6A0-77F4AECAB83B}"/>
              </a:ext>
            </a:extLst>
          </p:cNvPr>
          <p:cNvSpPr txBox="1">
            <a:spLocks/>
          </p:cNvSpPr>
          <p:nvPr/>
        </p:nvSpPr>
        <p:spPr>
          <a:xfrm>
            <a:off x="891654" y="1468312"/>
            <a:ext cx="5478438" cy="916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FC3A7AE3-46FF-4D1D-AFA3-BDB4FEED17C0}"/>
              </a:ext>
            </a:extLst>
          </p:cNvPr>
          <p:cNvSpPr txBox="1">
            <a:spLocks/>
          </p:cNvSpPr>
          <p:nvPr/>
        </p:nvSpPr>
        <p:spPr>
          <a:xfrm>
            <a:off x="891654" y="2420165"/>
            <a:ext cx="5478438" cy="39940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মোঃআব্দুল্লাহ আল মোত্তালিব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ঘোড়দৌড় সরঃ প্রাঃ বিদ্যালয়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শেরপুর,বগুড়া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০১৭২৩০৮৩৪৫৬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bn-IN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D01F63B-F1EF-4DF6-AA09-B2168B9DB544}"/>
              </a:ext>
            </a:extLst>
          </p:cNvPr>
          <p:cNvSpPr txBox="1">
            <a:spLocks/>
          </p:cNvSpPr>
          <p:nvPr/>
        </p:nvSpPr>
        <p:spPr>
          <a:xfrm>
            <a:off x="6370092" y="1468312"/>
            <a:ext cx="5478438" cy="9049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811C7C-530D-4189-B8BD-114796025A1A}"/>
              </a:ext>
            </a:extLst>
          </p:cNvPr>
          <p:cNvSpPr txBox="1"/>
          <p:nvPr/>
        </p:nvSpPr>
        <p:spPr>
          <a:xfrm>
            <a:off x="5603753" y="6372189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bbon: Tilted Down 9">
            <a:extLst>
              <a:ext uri="{FF2B5EF4-FFF2-40B4-BE49-F238E27FC236}">
                <a16:creationId xmlns:a16="http://schemas.microsoft.com/office/drawing/2014/main" id="{8B57846F-FE40-4B5E-A939-5E38BDBAE3F9}"/>
              </a:ext>
            </a:extLst>
          </p:cNvPr>
          <p:cNvSpPr/>
          <p:nvPr/>
        </p:nvSpPr>
        <p:spPr>
          <a:xfrm>
            <a:off x="3630873" y="486489"/>
            <a:ext cx="5161077" cy="904970"/>
          </a:xfrm>
          <a:prstGeom prst="ribbon">
            <a:avLst>
              <a:gd name="adj1" fmla="val 54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B8A711-9542-4560-AD44-6651CA11A386}"/>
              </a:ext>
            </a:extLst>
          </p:cNvPr>
          <p:cNvSpPr txBox="1">
            <a:spLocks/>
          </p:cNvSpPr>
          <p:nvPr/>
        </p:nvSpPr>
        <p:spPr>
          <a:xfrm>
            <a:off x="6373365" y="2420165"/>
            <a:ext cx="5478438" cy="40210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BD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শেণ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bn-BD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আপনাকে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bn-BD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DEB95C-0A17-4DA4-BE5A-428653EFC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0" y="1"/>
            <a:ext cx="1207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34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DA8DEE-7286-4C65-AE89-BCF059C53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0" y="1"/>
            <a:ext cx="1207008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ED7945-9D0C-4491-819C-DC69A799BB13}"/>
              </a:ext>
            </a:extLst>
          </p:cNvPr>
          <p:cNvSpPr txBox="1"/>
          <p:nvPr/>
        </p:nvSpPr>
        <p:spPr>
          <a:xfrm>
            <a:off x="9847385" y="6564034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25CAC8-1C84-4254-B447-BC0BEDCBB7D6}"/>
              </a:ext>
            </a:extLst>
          </p:cNvPr>
          <p:cNvSpPr txBox="1">
            <a:spLocks/>
          </p:cNvSpPr>
          <p:nvPr/>
        </p:nvSpPr>
        <p:spPr>
          <a:xfrm>
            <a:off x="3359834" y="154745"/>
            <a:ext cx="5669280" cy="225083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7944B-64B8-4D41-8089-C4857F7450C8}"/>
              </a:ext>
            </a:extLst>
          </p:cNvPr>
          <p:cNvSpPr txBox="1"/>
          <p:nvPr/>
        </p:nvSpPr>
        <p:spPr>
          <a:xfrm>
            <a:off x="464234" y="2560320"/>
            <a:ext cx="1160584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.১.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২.২.২</a:t>
            </a:r>
            <a:r>
              <a:rPr lang="bn-IN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কবিতা-সংশ্লিষ্ট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লেখতে পারবে</a:t>
            </a:r>
            <a:endParaRPr lang="en-US" sz="44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9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41E2FB-2053-4A46-BFCA-8E19C4C8FA58}"/>
              </a:ext>
            </a:extLst>
          </p:cNvPr>
          <p:cNvSpPr txBox="1"/>
          <p:nvPr/>
        </p:nvSpPr>
        <p:spPr>
          <a:xfrm>
            <a:off x="3812345" y="987728"/>
            <a:ext cx="5697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8AD5F9-008E-413C-9561-21287DCEF2F2}"/>
              </a:ext>
            </a:extLst>
          </p:cNvPr>
          <p:cNvSpPr txBox="1"/>
          <p:nvPr/>
        </p:nvSpPr>
        <p:spPr>
          <a:xfrm>
            <a:off x="5603753" y="6372189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A68143-E493-46A5-928B-3EE5F107B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0" y="1"/>
            <a:ext cx="1207008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96A1EA-1940-4800-92FC-5E50FB786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248" y="362619"/>
            <a:ext cx="8546490" cy="6378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4095B-F24E-4DB1-9CA4-9B97D9441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249" y="411183"/>
            <a:ext cx="8419880" cy="6268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855CBC-74C8-4B2F-82D0-FCA73F519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803" y="411183"/>
            <a:ext cx="8156771" cy="6323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37DC73-DEA1-48C7-A53F-C16A0DB511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" b="13641"/>
          <a:stretch/>
        </p:blipFill>
        <p:spPr>
          <a:xfrm>
            <a:off x="1713802" y="349284"/>
            <a:ext cx="8288328" cy="6281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74E798-1D65-4904-82C3-ACA886D7A406}"/>
              </a:ext>
            </a:extLst>
          </p:cNvPr>
          <p:cNvSpPr txBox="1"/>
          <p:nvPr/>
        </p:nvSpPr>
        <p:spPr>
          <a:xfrm>
            <a:off x="1842883" y="1933605"/>
            <a:ext cx="81567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বুঝলাম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7683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বড় কে? - হরিশচন্দ্র মিত্র » কবি ও কবিতা » ছোটদের কবিতা">
            <a:extLst>
              <a:ext uri="{FF2B5EF4-FFF2-40B4-BE49-F238E27FC236}">
                <a16:creationId xmlns:a16="http://schemas.microsoft.com/office/drawing/2014/main" id="{C1ECAD31-A6F7-4EE2-85B8-EB6B76DE8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F42AC-71A1-4E27-80B2-45CC776C365E}"/>
              </a:ext>
            </a:extLst>
          </p:cNvPr>
          <p:cNvSpPr txBox="1"/>
          <p:nvPr/>
        </p:nvSpPr>
        <p:spPr>
          <a:xfrm>
            <a:off x="480159" y="574322"/>
            <a:ext cx="4765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E93B8-DFFB-47C9-BEDD-9F5AD618785D}"/>
              </a:ext>
            </a:extLst>
          </p:cNvPr>
          <p:cNvSpPr txBox="1"/>
          <p:nvPr/>
        </p:nvSpPr>
        <p:spPr>
          <a:xfrm>
            <a:off x="5603753" y="6372189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2C750F-2965-4AE2-A1D9-00D13E542AFB}"/>
              </a:ext>
            </a:extLst>
          </p:cNvPr>
          <p:cNvSpPr txBox="1"/>
          <p:nvPr/>
        </p:nvSpPr>
        <p:spPr>
          <a:xfrm>
            <a:off x="3502857" y="1072417"/>
            <a:ext cx="75586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99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99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8B8163-BEF8-4834-9EB4-CA78F4327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60960" y="0"/>
            <a:ext cx="1207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17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784C1A-FCD4-4F38-BB57-6F6058186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69" y="2086501"/>
            <a:ext cx="4506084" cy="2774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5F82E6-5368-47CB-919D-2A51AF8C8851}"/>
              </a:ext>
            </a:extLst>
          </p:cNvPr>
          <p:cNvSpPr txBox="1"/>
          <p:nvPr/>
        </p:nvSpPr>
        <p:spPr>
          <a:xfrm>
            <a:off x="3717388" y="779972"/>
            <a:ext cx="4339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84FF4-9FFE-4B06-BADB-541132878680}"/>
              </a:ext>
            </a:extLst>
          </p:cNvPr>
          <p:cNvSpPr txBox="1"/>
          <p:nvPr/>
        </p:nvSpPr>
        <p:spPr>
          <a:xfrm>
            <a:off x="5603753" y="6372189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786E6F-9861-43FB-B0B5-9273402F7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60960" y="0"/>
            <a:ext cx="1207008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CEF0B7-2035-4FD8-AFA4-BC96998ED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856" y="1196990"/>
            <a:ext cx="3800475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46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8B6C8A-FC27-465B-BA3B-89AFB696B4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243840" y="0"/>
            <a:ext cx="1207008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02B3A3-C87F-436D-9293-3089A2C6F778}"/>
              </a:ext>
            </a:extLst>
          </p:cNvPr>
          <p:cNvSpPr txBox="1"/>
          <p:nvPr/>
        </p:nvSpPr>
        <p:spPr>
          <a:xfrm>
            <a:off x="5603753" y="6372189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9BE39-94EC-404F-AF20-EEC5BF893E56}"/>
              </a:ext>
            </a:extLst>
          </p:cNvPr>
          <p:cNvSpPr txBox="1"/>
          <p:nvPr/>
        </p:nvSpPr>
        <p:spPr>
          <a:xfrm>
            <a:off x="7329268" y="1390784"/>
            <a:ext cx="43187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আপনাকে বড় বলে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সেই নয়,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লোকে যারে বড় বলে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সেই হয়।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হওয়া সংসারেতে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 ব্যাপার,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8DCA9-482E-4151-BF27-01C076CB3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32" y="1258262"/>
            <a:ext cx="5816734" cy="4341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0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FD1B6F-0D75-47C9-BBC7-8111478D3D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829" r="1049" b="10404"/>
          <a:stretch/>
        </p:blipFill>
        <p:spPr>
          <a:xfrm>
            <a:off x="60960" y="0"/>
            <a:ext cx="120700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4F97F-FAF7-45DD-9BE0-3D90473EF4E7}"/>
              </a:ext>
            </a:extLst>
          </p:cNvPr>
          <p:cNvSpPr txBox="1"/>
          <p:nvPr/>
        </p:nvSpPr>
        <p:spPr>
          <a:xfrm>
            <a:off x="6299620" y="739878"/>
            <a:ext cx="5029684" cy="5816977"/>
          </a:xfrm>
          <a:prstGeom prst="rect">
            <a:avLst/>
          </a:prstGeom>
          <a:noFill/>
        </p:spPr>
        <p:txBody>
          <a:bodyPr wrap="square" lIns="274320" tIns="0" rIns="182880" bIns="0" rtlCol="0">
            <a:no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সংসারে সে বড় হয়,</a:t>
            </a:r>
            <a:b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গুণ যার।</a:t>
            </a:r>
            <a:b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গুণেতে হইলে বড়,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বলে সবে,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যদি হতে চাও 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হও তবে।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b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b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B39889-5588-460F-951E-D6E56CC89A39}"/>
              </a:ext>
            </a:extLst>
          </p:cNvPr>
          <p:cNvSpPr txBox="1"/>
          <p:nvPr/>
        </p:nvSpPr>
        <p:spPr>
          <a:xfrm>
            <a:off x="5603753" y="6372189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আব্দুল্লাহ আল মোত্তালিব </a:t>
            </a:r>
            <a:endParaRPr lang="en-US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5F9FA-6E9B-4691-AC5D-087FCDBF7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086" y="1121528"/>
            <a:ext cx="4460425" cy="4614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29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324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Abdullah Al Muttalib</dc:creator>
  <cp:lastModifiedBy>Md Abdullah Al Muttalib</cp:lastModifiedBy>
  <cp:revision>42</cp:revision>
  <dcterms:created xsi:type="dcterms:W3CDTF">2021-01-13T02:39:02Z</dcterms:created>
  <dcterms:modified xsi:type="dcterms:W3CDTF">2021-01-17T12:56:45Z</dcterms:modified>
</cp:coreProperties>
</file>