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rawings/vmlDrawing92.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  <p:sldMasterId id="2147483697" r:id="rId2"/>
  </p:sldMasterIdLst>
  <p:notesMasterIdLst>
    <p:notesMasterId r:id="rId3"/>
  </p:notesMasterIdLst>
  <p:sldIdLst>
    <p:sldId id="308" r:id="rId4"/>
    <p:sldId id="309" r:id="rId5"/>
    <p:sldId id="331" r:id="rId6"/>
    <p:sldId id="332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DD513-6BFE-446F-AD66-D505B57445CF}" type="doc">
      <dgm:prSet loTypeId="urn:microsoft.com/office/officeart/2005/8/layout/radial6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087157-0C92-4565-A8FF-8007D166356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বুধ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F686BF-7C36-40D7-8B43-5FE8D3DF7D8C}" type="parTrans" cxnId="{B5C00DB7-9CD0-4C7D-8025-E91AC6EC66E1}">
      <dgm:prSet/>
      <dgm:spPr/>
      <dgm:t>
        <a:bodyPr/>
        <a:lstStyle/>
        <a:p>
          <a:endParaRPr lang="en-US"/>
        </a:p>
      </dgm:t>
    </dgm:pt>
    <dgm:pt modelId="{593476AC-8A94-4F7B-95C3-8D461D49A805}" type="sibTrans" cxnId="{B5C00DB7-9CD0-4C7D-8025-E91AC6EC66E1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F8435A02-C45E-4212-80B7-E74EF7C6640C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শুক্র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344C74-FE8F-496D-A792-8FD7878DD8DC}" type="parTrans" cxnId="{6B00DD15-090F-4F57-8FE1-85A6B71252A5}">
      <dgm:prSet/>
      <dgm:spPr/>
      <dgm:t>
        <a:bodyPr/>
        <a:lstStyle/>
        <a:p>
          <a:endParaRPr lang="en-US"/>
        </a:p>
      </dgm:t>
    </dgm:pt>
    <dgm:pt modelId="{1039465C-2375-4412-8677-904AB5375786}" type="sibTrans" cxnId="{6B00DD15-090F-4F57-8FE1-85A6B71252A5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FF99338F-343E-4A3E-B0A2-22CEACBFF26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নেপচুন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625AAB7-FBEE-4AE9-B728-299D6D23CF5C}" type="parTrans" cxnId="{E1321C90-C7B6-40A6-92EA-220D1359B425}">
      <dgm:prSet/>
      <dgm:spPr/>
      <dgm:t>
        <a:bodyPr/>
        <a:lstStyle/>
        <a:p>
          <a:endParaRPr lang="en-US"/>
        </a:p>
      </dgm:t>
    </dgm:pt>
    <dgm:pt modelId="{30D28672-B421-40AB-9608-4852B8250DD9}" type="sibTrans" cxnId="{E1321C90-C7B6-40A6-92EA-220D1359B425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870D8508-001A-417C-AA58-EDDAB18EA6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বৃহস্পতি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4F6FA76-1FD0-48A1-8835-6CA0EBE95F45}" type="parTrans" cxnId="{E1EE6238-6A7E-4C3D-A726-20F27ABB1FAD}">
      <dgm:prSet/>
      <dgm:spPr/>
      <dgm:t>
        <a:bodyPr/>
        <a:lstStyle/>
        <a:p>
          <a:endParaRPr lang="en-US"/>
        </a:p>
      </dgm:t>
    </dgm:pt>
    <dgm:pt modelId="{58157E7F-5292-445E-B115-35C4A636348F}" type="sibTrans" cxnId="{E1EE6238-6A7E-4C3D-A726-20F27ABB1FAD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84608CED-9EF9-4510-9646-A6D09D73D246}">
      <dgm:prSet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শনি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95B5FFB-0137-4E9F-96C4-A33A0DEB9497}" type="parTrans" cxnId="{F67E37C2-5E49-4AF1-8D74-51C593E8C4A1}">
      <dgm:prSet/>
      <dgm:spPr/>
      <dgm:t>
        <a:bodyPr/>
        <a:lstStyle/>
        <a:p>
          <a:endParaRPr lang="en-US"/>
        </a:p>
      </dgm:t>
    </dgm:pt>
    <dgm:pt modelId="{E3C0D3AF-D36C-4840-8955-72BFC1D2239D}" type="sibTrans" cxnId="{F67E37C2-5E49-4AF1-8D74-51C593E8C4A1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5464B46D-7A63-45A3-8180-D17901130277}">
      <dgm:prSet/>
      <dgm:spPr/>
      <dgm:t>
        <a:bodyPr/>
        <a:lstStyle/>
        <a:p>
          <a:r>
            <a:rPr lang="en-US" dirty="0" smtClean="0">
              <a:latin typeface="SutonnyMJ" pitchFamily="2" charset="0"/>
            </a:rPr>
            <a:t/>
          </a:r>
          <a:r>
            <a:rPr lang="bn-IN" dirty="0" smtClean="0">
              <a:latin typeface="NikoshBAN" pitchFamily="2" charset="0"/>
              <a:cs typeface="NikoshBAN" pitchFamily="2" charset="0"/>
            </a:rPr>
            <a:t>ইউরেনাস</a:t>
          </a:r>
          <a:endParaRPr lang="en-US" dirty="0">
            <a:latin typeface="SutonnyMJ" pitchFamily="2" charset="0"/>
          </a:endParaRPr>
        </a:p>
      </dgm:t>
    </dgm:pt>
    <dgm:pt modelId="{0FE8243B-3800-4FFC-99C7-B55BBB7D5962}" type="parTrans" cxnId="{6ABE2237-BBEF-49C3-8BB1-929B13B3FE98}">
      <dgm:prSet/>
      <dgm:spPr/>
      <dgm:t>
        <a:bodyPr/>
        <a:lstStyle/>
        <a:p>
          <a:endParaRPr lang="en-US"/>
        </a:p>
      </dgm:t>
    </dgm:pt>
    <dgm:pt modelId="{5D1EC162-9D4B-4AC2-86CA-FFE277E1B11F}" type="sibTrans" cxnId="{6ABE2237-BBEF-49C3-8BB1-929B13B3FE98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A9F60F2A-BC92-4DA0-9FDA-AFDBB0F54A9A}">
      <dgm:prSet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পৃথিবী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7DF3F56-F2B2-4CFE-9945-21EBA5D44692}" type="parTrans" cxnId="{8CD6DD19-A817-4820-B60F-DD35B4C91A0F}">
      <dgm:prSet/>
      <dgm:spPr/>
      <dgm:t>
        <a:bodyPr/>
        <a:lstStyle/>
        <a:p>
          <a:endParaRPr lang="en-US"/>
        </a:p>
      </dgm:t>
    </dgm:pt>
    <dgm:pt modelId="{1296EA96-BC7F-4547-8B44-9DA31BC4BE34}" type="sibTrans" cxnId="{8CD6DD19-A817-4820-B60F-DD35B4C91A0F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B8B5C4B0-8147-4411-994B-3020207BFB1F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DB3906-7FAB-4B26-94F7-4851AA055AF8}" type="parTrans" cxnId="{53B54BAF-51D0-496D-A19A-13BFCF3479C0}">
      <dgm:prSet/>
      <dgm:spPr/>
      <dgm:t>
        <a:bodyPr/>
        <a:lstStyle/>
        <a:p>
          <a:endParaRPr lang="en-US"/>
        </a:p>
      </dgm:t>
    </dgm:pt>
    <dgm:pt modelId="{5C331918-EE7B-4F1C-8067-CDC618FE636F}" type="sibTrans" cxnId="{53B54BAF-51D0-496D-A19A-13BFCF3479C0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EF5B6348-D6F2-44A9-88D6-ACBC0140925F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সূর্য</a:t>
          </a:r>
          <a:r>
            <a:rPr lang="en-US" dirty="0" smtClean="0">
              <a:latin typeface="SutonnyMJ" pitchFamily="2" charset="0"/>
            </a:rPr>
            <a:t>©</a:t>
          </a:r>
          <a:endParaRPr lang="en-US" dirty="0">
            <a:latin typeface="SutonnyMJ" pitchFamily="2" charset="0"/>
          </a:endParaRPr>
        </a:p>
      </dgm:t>
    </dgm:pt>
    <dgm:pt modelId="{8331D0F5-1D4B-4A2B-8795-9D82FA2D60C7}" type="sibTrans" cxnId="{29765054-842D-4232-9935-BFF9FCB118C0}">
      <dgm:prSet/>
      <dgm:spPr/>
      <dgm:t>
        <a:bodyPr/>
        <a:lstStyle/>
        <a:p>
          <a:endParaRPr lang="en-US"/>
        </a:p>
      </dgm:t>
    </dgm:pt>
    <dgm:pt modelId="{553FDEBD-3890-4B31-BA58-21F4E1A5CBE3}" type="parTrans" cxnId="{29765054-842D-4232-9935-BFF9FCB118C0}">
      <dgm:prSet/>
      <dgm:spPr/>
      <dgm:t>
        <a:bodyPr/>
        <a:lstStyle/>
        <a:p>
          <a:endParaRPr lang="en-US"/>
        </a:p>
      </dgm:t>
    </dgm:pt>
    <dgm:pt modelId="{6F27FC5D-FB14-41E5-A428-83D21B535B1A}" type="pres">
      <dgm:prSet presAssocID="{2DBDD513-6BFE-446F-AD66-D505B57445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EFF4D-85ED-4104-B75E-977BEC6F5D67}" type="pres">
      <dgm:prSet presAssocID="{EF5B6348-D6F2-44A9-88D6-ACBC0140925F}" presName="centerShape" presStyleLbl="node0" presStyleIdx="0" presStyleCnt="1" custLinFactNeighborX="1452" custLinFactNeighborY="4905"/>
      <dgm:spPr/>
      <dgm:t>
        <a:bodyPr/>
        <a:lstStyle/>
        <a:p>
          <a:endParaRPr lang="en-US"/>
        </a:p>
      </dgm:t>
    </dgm:pt>
    <dgm:pt modelId="{EF04E5EE-392F-42D1-A3EE-A3B461EAB50C}" type="pres">
      <dgm:prSet presAssocID="{52087157-0C92-4565-A8FF-8007D166356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782F1-0097-45D9-A98F-8B6213667ACF}" type="pres">
      <dgm:prSet presAssocID="{52087157-0C92-4565-A8FF-8007D166356E}" presName="dummy" presStyleCnt="0"/>
      <dgm:spPr/>
    </dgm:pt>
    <dgm:pt modelId="{7722F211-4F53-4A20-8F9B-D089D66715AB}" type="pres">
      <dgm:prSet presAssocID="{593476AC-8A94-4F7B-95C3-8D461D49A80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34CAD003-545F-4D81-AE51-A756E28715BF}" type="pres">
      <dgm:prSet presAssocID="{F8435A02-C45E-4212-80B7-E74EF7C6640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7FFDA-938E-44BA-B16E-E3BD8F3447C7}" type="pres">
      <dgm:prSet presAssocID="{F8435A02-C45E-4212-80B7-E74EF7C6640C}" presName="dummy" presStyleCnt="0"/>
      <dgm:spPr/>
    </dgm:pt>
    <dgm:pt modelId="{A369D8FD-C8D8-487F-B4E1-81CE8BCF4E3E}" type="pres">
      <dgm:prSet presAssocID="{1039465C-2375-4412-8677-904AB537578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D5BDFCF-622C-449D-BCE5-28840AE631D6}" type="pres">
      <dgm:prSet presAssocID="{A9F60F2A-BC92-4DA0-9FDA-AFDBB0F54A9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6C374-14BF-4956-BB1D-3FE9C2AAF429}" type="pres">
      <dgm:prSet presAssocID="{A9F60F2A-BC92-4DA0-9FDA-AFDBB0F54A9A}" presName="dummy" presStyleCnt="0"/>
      <dgm:spPr/>
    </dgm:pt>
    <dgm:pt modelId="{1D7ADC2D-14EB-4465-A337-3479EC78F0FD}" type="pres">
      <dgm:prSet presAssocID="{1296EA96-BC7F-4547-8B44-9DA31BC4BE3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902255C-648D-44F4-9128-C57B8E83DC85}" type="pres">
      <dgm:prSet presAssocID="{B8B5C4B0-8147-4411-994B-3020207BFB1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C4AD2-7CA2-47DF-8AF0-82BFB7B131BE}" type="pres">
      <dgm:prSet presAssocID="{B8B5C4B0-8147-4411-994B-3020207BFB1F}" presName="dummy" presStyleCnt="0"/>
      <dgm:spPr/>
    </dgm:pt>
    <dgm:pt modelId="{72ADC193-6E0E-422E-997D-EF501D1C9671}" type="pres">
      <dgm:prSet presAssocID="{5C331918-EE7B-4F1C-8067-CDC618FE636F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E5BCA37-6F0F-4783-936F-A0AF151E4F9C}" type="pres">
      <dgm:prSet presAssocID="{5464B46D-7A63-45A3-8180-D1790113027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E97F6-26FA-49B0-9CDC-AE175D0BE74F}" type="pres">
      <dgm:prSet presAssocID="{5464B46D-7A63-45A3-8180-D17901130277}" presName="dummy" presStyleCnt="0"/>
      <dgm:spPr/>
    </dgm:pt>
    <dgm:pt modelId="{14C5CC3C-93E3-460C-83C7-C2E401AEBCD2}" type="pres">
      <dgm:prSet presAssocID="{5D1EC162-9D4B-4AC2-86CA-FFE277E1B11F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CE2C1C1-A7D2-429E-9AE0-816295D9C407}" type="pres">
      <dgm:prSet presAssocID="{84608CED-9EF9-4510-9646-A6D09D73D24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A3C76-32B6-4872-AD3F-888236A6A04C}" type="pres">
      <dgm:prSet presAssocID="{84608CED-9EF9-4510-9646-A6D09D73D246}" presName="dummy" presStyleCnt="0"/>
      <dgm:spPr/>
    </dgm:pt>
    <dgm:pt modelId="{B01C29B5-2FEA-4BB4-8D96-ABF024FAD0E8}" type="pres">
      <dgm:prSet presAssocID="{E3C0D3AF-D36C-4840-8955-72BFC1D2239D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B25AF6D-12A9-4607-AD77-20374427FFA6}" type="pres">
      <dgm:prSet presAssocID="{FF99338F-343E-4A3E-B0A2-22CEACBFF26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67E1B-6904-4104-ABBB-17B8A3A5BB6E}" type="pres">
      <dgm:prSet presAssocID="{FF99338F-343E-4A3E-B0A2-22CEACBFF263}" presName="dummy" presStyleCnt="0"/>
      <dgm:spPr/>
    </dgm:pt>
    <dgm:pt modelId="{5076B9EB-7CC5-4074-A964-2909A4B1F469}" type="pres">
      <dgm:prSet presAssocID="{30D28672-B421-40AB-9608-4852B8250DD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B3ADABB-35DD-49FF-B599-C802CBC607A6}" type="pres">
      <dgm:prSet presAssocID="{870D8508-001A-417C-AA58-EDDAB18EA61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B25B9-BED8-4C02-A272-A07EE77EF1DD}" type="pres">
      <dgm:prSet presAssocID="{870D8508-001A-417C-AA58-EDDAB18EA615}" presName="dummy" presStyleCnt="0"/>
      <dgm:spPr/>
    </dgm:pt>
    <dgm:pt modelId="{FD0C3341-59B5-48DD-8237-F89B3780568F}" type="pres">
      <dgm:prSet presAssocID="{58157E7F-5292-445E-B115-35C4A636348F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3EF00C3E-757E-439F-95BF-0920BB25792E}" type="presOf" srcId="{E3C0D3AF-D36C-4840-8955-72BFC1D2239D}" destId="{B01C29B5-2FEA-4BB4-8D96-ABF024FAD0E8}" srcOrd="0" destOrd="0" presId="urn:microsoft.com/office/officeart/2005/8/layout/radial6"/>
    <dgm:cxn modelId="{F67E37C2-5E49-4AF1-8D74-51C593E8C4A1}" srcId="{EF5B6348-D6F2-44A9-88D6-ACBC0140925F}" destId="{84608CED-9EF9-4510-9646-A6D09D73D246}" srcOrd="5" destOrd="0" parTransId="{F95B5FFB-0137-4E9F-96C4-A33A0DEB9497}" sibTransId="{E3C0D3AF-D36C-4840-8955-72BFC1D2239D}"/>
    <dgm:cxn modelId="{A072ACB5-6C39-4F4A-8501-4931FDAFDA47}" type="presOf" srcId="{84608CED-9EF9-4510-9646-A6D09D73D246}" destId="{0CE2C1C1-A7D2-429E-9AE0-816295D9C407}" srcOrd="0" destOrd="0" presId="urn:microsoft.com/office/officeart/2005/8/layout/radial6"/>
    <dgm:cxn modelId="{DCB6778F-28C1-4250-A08B-1D34A905DB7F}" type="presOf" srcId="{A9F60F2A-BC92-4DA0-9FDA-AFDBB0F54A9A}" destId="{6D5BDFCF-622C-449D-BCE5-28840AE631D6}" srcOrd="0" destOrd="0" presId="urn:microsoft.com/office/officeart/2005/8/layout/radial6"/>
    <dgm:cxn modelId="{E7119FED-1B1C-4377-B1EA-D6EF167890EE}" type="presOf" srcId="{2DBDD513-6BFE-446F-AD66-D505B57445CF}" destId="{6F27FC5D-FB14-41E5-A428-83D21B535B1A}" srcOrd="0" destOrd="0" presId="urn:microsoft.com/office/officeart/2005/8/layout/radial6"/>
    <dgm:cxn modelId="{E1EE6238-6A7E-4C3D-A726-20F27ABB1FAD}" srcId="{EF5B6348-D6F2-44A9-88D6-ACBC0140925F}" destId="{870D8508-001A-417C-AA58-EDDAB18EA615}" srcOrd="7" destOrd="0" parTransId="{14F6FA76-1FD0-48A1-8835-6CA0EBE95F45}" sibTransId="{58157E7F-5292-445E-B115-35C4A636348F}"/>
    <dgm:cxn modelId="{22BC9D85-D8DA-4C5C-8C45-B76351F7BAE7}" type="presOf" srcId="{5D1EC162-9D4B-4AC2-86CA-FFE277E1B11F}" destId="{14C5CC3C-93E3-460C-83C7-C2E401AEBCD2}" srcOrd="0" destOrd="0" presId="urn:microsoft.com/office/officeart/2005/8/layout/radial6"/>
    <dgm:cxn modelId="{8CD6DD19-A817-4820-B60F-DD35B4C91A0F}" srcId="{EF5B6348-D6F2-44A9-88D6-ACBC0140925F}" destId="{A9F60F2A-BC92-4DA0-9FDA-AFDBB0F54A9A}" srcOrd="2" destOrd="0" parTransId="{C7DF3F56-F2B2-4CFE-9945-21EBA5D44692}" sibTransId="{1296EA96-BC7F-4547-8B44-9DA31BC4BE34}"/>
    <dgm:cxn modelId="{A84D3C47-21A1-42B5-8AAD-7309F1BBA10C}" type="presOf" srcId="{B8B5C4B0-8147-4411-994B-3020207BFB1F}" destId="{7902255C-648D-44F4-9128-C57B8E83DC85}" srcOrd="0" destOrd="0" presId="urn:microsoft.com/office/officeart/2005/8/layout/radial6"/>
    <dgm:cxn modelId="{7F29EFE7-B443-4ABB-B465-75182E2B7712}" type="presOf" srcId="{30D28672-B421-40AB-9608-4852B8250DD9}" destId="{5076B9EB-7CC5-4074-A964-2909A4B1F469}" srcOrd="0" destOrd="0" presId="urn:microsoft.com/office/officeart/2005/8/layout/radial6"/>
    <dgm:cxn modelId="{BB5BCCFB-2B02-4FE3-B621-3E1A2AD815B0}" type="presOf" srcId="{1039465C-2375-4412-8677-904AB5375786}" destId="{A369D8FD-C8D8-487F-B4E1-81CE8BCF4E3E}" srcOrd="0" destOrd="0" presId="urn:microsoft.com/office/officeart/2005/8/layout/radial6"/>
    <dgm:cxn modelId="{31417025-4B47-437E-B77C-97980929837E}" type="presOf" srcId="{5C331918-EE7B-4F1C-8067-CDC618FE636F}" destId="{72ADC193-6E0E-422E-997D-EF501D1C9671}" srcOrd="0" destOrd="0" presId="urn:microsoft.com/office/officeart/2005/8/layout/radial6"/>
    <dgm:cxn modelId="{3C496CFA-FDB6-4813-AEDD-FA3D1D600138}" type="presOf" srcId="{FF99338F-343E-4A3E-B0A2-22CEACBFF263}" destId="{6B25AF6D-12A9-4607-AD77-20374427FFA6}" srcOrd="0" destOrd="0" presId="urn:microsoft.com/office/officeart/2005/8/layout/radial6"/>
    <dgm:cxn modelId="{E1321C90-C7B6-40A6-92EA-220D1359B425}" srcId="{EF5B6348-D6F2-44A9-88D6-ACBC0140925F}" destId="{FF99338F-343E-4A3E-B0A2-22CEACBFF263}" srcOrd="6" destOrd="0" parTransId="{2625AAB7-FBEE-4AE9-B728-299D6D23CF5C}" sibTransId="{30D28672-B421-40AB-9608-4852B8250DD9}"/>
    <dgm:cxn modelId="{B488EBEC-548C-4A24-93B6-0EAF50BB1FB4}" type="presOf" srcId="{58157E7F-5292-445E-B115-35C4A636348F}" destId="{FD0C3341-59B5-48DD-8237-F89B3780568F}" srcOrd="0" destOrd="0" presId="urn:microsoft.com/office/officeart/2005/8/layout/radial6"/>
    <dgm:cxn modelId="{6ABE2237-BBEF-49C3-8BB1-929B13B3FE98}" srcId="{EF5B6348-D6F2-44A9-88D6-ACBC0140925F}" destId="{5464B46D-7A63-45A3-8180-D17901130277}" srcOrd="4" destOrd="0" parTransId="{0FE8243B-3800-4FFC-99C7-B55BBB7D5962}" sibTransId="{5D1EC162-9D4B-4AC2-86CA-FFE277E1B11F}"/>
    <dgm:cxn modelId="{B5C00DB7-9CD0-4C7D-8025-E91AC6EC66E1}" srcId="{EF5B6348-D6F2-44A9-88D6-ACBC0140925F}" destId="{52087157-0C92-4565-A8FF-8007D166356E}" srcOrd="0" destOrd="0" parTransId="{81F686BF-7C36-40D7-8B43-5FE8D3DF7D8C}" sibTransId="{593476AC-8A94-4F7B-95C3-8D461D49A805}"/>
    <dgm:cxn modelId="{896C818D-E105-40AD-B7D0-CEA461FD232C}" type="presOf" srcId="{52087157-0C92-4565-A8FF-8007D166356E}" destId="{EF04E5EE-392F-42D1-A3EE-A3B461EAB50C}" srcOrd="0" destOrd="0" presId="urn:microsoft.com/office/officeart/2005/8/layout/radial6"/>
    <dgm:cxn modelId="{20C04A37-3527-4A44-9B0F-942BC8F4569F}" type="presOf" srcId="{870D8508-001A-417C-AA58-EDDAB18EA615}" destId="{9B3ADABB-35DD-49FF-B599-C802CBC607A6}" srcOrd="0" destOrd="0" presId="urn:microsoft.com/office/officeart/2005/8/layout/radial6"/>
    <dgm:cxn modelId="{F7C129A6-18CD-4794-9107-D9DDF9145CE0}" type="presOf" srcId="{F8435A02-C45E-4212-80B7-E74EF7C6640C}" destId="{34CAD003-545F-4D81-AE51-A756E28715BF}" srcOrd="0" destOrd="0" presId="urn:microsoft.com/office/officeart/2005/8/layout/radial6"/>
    <dgm:cxn modelId="{6B00DD15-090F-4F57-8FE1-85A6B71252A5}" srcId="{EF5B6348-D6F2-44A9-88D6-ACBC0140925F}" destId="{F8435A02-C45E-4212-80B7-E74EF7C6640C}" srcOrd="1" destOrd="0" parTransId="{66344C74-FE8F-496D-A792-8FD7878DD8DC}" sibTransId="{1039465C-2375-4412-8677-904AB5375786}"/>
    <dgm:cxn modelId="{53B54BAF-51D0-496D-A19A-13BFCF3479C0}" srcId="{EF5B6348-D6F2-44A9-88D6-ACBC0140925F}" destId="{B8B5C4B0-8147-4411-994B-3020207BFB1F}" srcOrd="3" destOrd="0" parTransId="{88DB3906-7FAB-4B26-94F7-4851AA055AF8}" sibTransId="{5C331918-EE7B-4F1C-8067-CDC618FE636F}"/>
    <dgm:cxn modelId="{90B7EE04-5699-4D0D-86B7-6CAC8239840F}" type="presOf" srcId="{593476AC-8A94-4F7B-95C3-8D461D49A805}" destId="{7722F211-4F53-4A20-8F9B-D089D66715AB}" srcOrd="0" destOrd="0" presId="urn:microsoft.com/office/officeart/2005/8/layout/radial6"/>
    <dgm:cxn modelId="{2F24A09E-0F3A-4429-92A2-61E10D0D4952}" type="presOf" srcId="{1296EA96-BC7F-4547-8B44-9DA31BC4BE34}" destId="{1D7ADC2D-14EB-4465-A337-3479EC78F0FD}" srcOrd="0" destOrd="0" presId="urn:microsoft.com/office/officeart/2005/8/layout/radial6"/>
    <dgm:cxn modelId="{29765054-842D-4232-9935-BFF9FCB118C0}" srcId="{2DBDD513-6BFE-446F-AD66-D505B57445CF}" destId="{EF5B6348-D6F2-44A9-88D6-ACBC0140925F}" srcOrd="0" destOrd="0" parTransId="{553FDEBD-3890-4B31-BA58-21F4E1A5CBE3}" sibTransId="{8331D0F5-1D4B-4A2B-8795-9D82FA2D60C7}"/>
    <dgm:cxn modelId="{547BA849-CA1F-48D6-8CFA-76705E91CD02}" type="presOf" srcId="{5464B46D-7A63-45A3-8180-D17901130277}" destId="{2E5BCA37-6F0F-4783-936F-A0AF151E4F9C}" srcOrd="0" destOrd="0" presId="urn:microsoft.com/office/officeart/2005/8/layout/radial6"/>
    <dgm:cxn modelId="{C611D48B-D77C-4405-95BF-D2680424D4B3}" type="presOf" srcId="{EF5B6348-D6F2-44A9-88D6-ACBC0140925F}" destId="{DE2EFF4D-85ED-4104-B75E-977BEC6F5D67}" srcOrd="0" destOrd="0" presId="urn:microsoft.com/office/officeart/2005/8/layout/radial6"/>
    <dgm:cxn modelId="{6F45E33A-9570-4806-BC69-3E8768848A8E}" type="presParOf" srcId="{6F27FC5D-FB14-41E5-A428-83D21B535B1A}" destId="{DE2EFF4D-85ED-4104-B75E-977BEC6F5D67}" srcOrd="0" destOrd="0" presId="urn:microsoft.com/office/officeart/2005/8/layout/radial6"/>
    <dgm:cxn modelId="{C1E9220E-1CB0-4D02-8ED6-8B2E308EA310}" type="presParOf" srcId="{6F27FC5D-FB14-41E5-A428-83D21B535B1A}" destId="{EF04E5EE-392F-42D1-A3EE-A3B461EAB50C}" srcOrd="1" destOrd="0" presId="urn:microsoft.com/office/officeart/2005/8/layout/radial6"/>
    <dgm:cxn modelId="{071B651E-AC90-49F5-984A-99DE02B677BE}" type="presParOf" srcId="{6F27FC5D-FB14-41E5-A428-83D21B535B1A}" destId="{9D1782F1-0097-45D9-A98F-8B6213667ACF}" srcOrd="2" destOrd="0" presId="urn:microsoft.com/office/officeart/2005/8/layout/radial6"/>
    <dgm:cxn modelId="{FD2B34C9-ACC8-4D10-90FA-01A8D4A5F2E9}" type="presParOf" srcId="{6F27FC5D-FB14-41E5-A428-83D21B535B1A}" destId="{7722F211-4F53-4A20-8F9B-D089D66715AB}" srcOrd="3" destOrd="0" presId="urn:microsoft.com/office/officeart/2005/8/layout/radial6"/>
    <dgm:cxn modelId="{902D696B-D90A-487C-AEBA-6DB7CC1306CB}" type="presParOf" srcId="{6F27FC5D-FB14-41E5-A428-83D21B535B1A}" destId="{34CAD003-545F-4D81-AE51-A756E28715BF}" srcOrd="4" destOrd="0" presId="urn:microsoft.com/office/officeart/2005/8/layout/radial6"/>
    <dgm:cxn modelId="{DC0401C2-4FF9-4F1C-9A22-60A745F4B117}" type="presParOf" srcId="{6F27FC5D-FB14-41E5-A428-83D21B535B1A}" destId="{F567FFDA-938E-44BA-B16E-E3BD8F3447C7}" srcOrd="5" destOrd="0" presId="urn:microsoft.com/office/officeart/2005/8/layout/radial6"/>
    <dgm:cxn modelId="{4116EEA4-B5F2-4FA9-A077-B6056DF5744D}" type="presParOf" srcId="{6F27FC5D-FB14-41E5-A428-83D21B535B1A}" destId="{A369D8FD-C8D8-487F-B4E1-81CE8BCF4E3E}" srcOrd="6" destOrd="0" presId="urn:microsoft.com/office/officeart/2005/8/layout/radial6"/>
    <dgm:cxn modelId="{A14851F0-49FE-46B4-BAE7-7CEB5B77DD56}" type="presParOf" srcId="{6F27FC5D-FB14-41E5-A428-83D21B535B1A}" destId="{6D5BDFCF-622C-449D-BCE5-28840AE631D6}" srcOrd="7" destOrd="0" presId="urn:microsoft.com/office/officeart/2005/8/layout/radial6"/>
    <dgm:cxn modelId="{7F75D116-0CA4-4265-A71D-4844B10D6207}" type="presParOf" srcId="{6F27FC5D-FB14-41E5-A428-83D21B535B1A}" destId="{01B6C374-14BF-4956-BB1D-3FE9C2AAF429}" srcOrd="8" destOrd="0" presId="urn:microsoft.com/office/officeart/2005/8/layout/radial6"/>
    <dgm:cxn modelId="{5C308371-DC01-4F85-8AB7-1CCA53EBCE03}" type="presParOf" srcId="{6F27FC5D-FB14-41E5-A428-83D21B535B1A}" destId="{1D7ADC2D-14EB-4465-A337-3479EC78F0FD}" srcOrd="9" destOrd="0" presId="urn:microsoft.com/office/officeart/2005/8/layout/radial6"/>
    <dgm:cxn modelId="{9BD831E0-04C1-475B-A6AE-C8E1EF40AF2F}" type="presParOf" srcId="{6F27FC5D-FB14-41E5-A428-83D21B535B1A}" destId="{7902255C-648D-44F4-9128-C57B8E83DC85}" srcOrd="10" destOrd="0" presId="urn:microsoft.com/office/officeart/2005/8/layout/radial6"/>
    <dgm:cxn modelId="{F3F861BB-7F64-4770-88AE-CBA3687E77D8}" type="presParOf" srcId="{6F27FC5D-FB14-41E5-A428-83D21B535B1A}" destId="{8E4C4AD2-7CA2-47DF-8AF0-82BFB7B131BE}" srcOrd="11" destOrd="0" presId="urn:microsoft.com/office/officeart/2005/8/layout/radial6"/>
    <dgm:cxn modelId="{558A10DC-E0C7-4E4C-9204-5F30E4FC2EC9}" type="presParOf" srcId="{6F27FC5D-FB14-41E5-A428-83D21B535B1A}" destId="{72ADC193-6E0E-422E-997D-EF501D1C9671}" srcOrd="12" destOrd="0" presId="urn:microsoft.com/office/officeart/2005/8/layout/radial6"/>
    <dgm:cxn modelId="{A66F68BD-35FC-4CDC-B78A-A72603295BD1}" type="presParOf" srcId="{6F27FC5D-FB14-41E5-A428-83D21B535B1A}" destId="{2E5BCA37-6F0F-4783-936F-A0AF151E4F9C}" srcOrd="13" destOrd="0" presId="urn:microsoft.com/office/officeart/2005/8/layout/radial6"/>
    <dgm:cxn modelId="{89A5CCB0-2EB0-421E-B939-9D3A58A48AF7}" type="presParOf" srcId="{6F27FC5D-FB14-41E5-A428-83D21B535B1A}" destId="{607E97F6-26FA-49B0-9CDC-AE175D0BE74F}" srcOrd="14" destOrd="0" presId="urn:microsoft.com/office/officeart/2005/8/layout/radial6"/>
    <dgm:cxn modelId="{586FB5D3-DA35-4004-83F8-FF7B587E49BF}" type="presParOf" srcId="{6F27FC5D-FB14-41E5-A428-83D21B535B1A}" destId="{14C5CC3C-93E3-460C-83C7-C2E401AEBCD2}" srcOrd="15" destOrd="0" presId="urn:microsoft.com/office/officeart/2005/8/layout/radial6"/>
    <dgm:cxn modelId="{69A18C77-E340-44E5-B3AC-D943EB418025}" type="presParOf" srcId="{6F27FC5D-FB14-41E5-A428-83D21B535B1A}" destId="{0CE2C1C1-A7D2-429E-9AE0-816295D9C407}" srcOrd="16" destOrd="0" presId="urn:microsoft.com/office/officeart/2005/8/layout/radial6"/>
    <dgm:cxn modelId="{1494B199-B53B-4751-B5E5-9B56B2942956}" type="presParOf" srcId="{6F27FC5D-FB14-41E5-A428-83D21B535B1A}" destId="{12CA3C76-32B6-4872-AD3F-888236A6A04C}" srcOrd="17" destOrd="0" presId="urn:microsoft.com/office/officeart/2005/8/layout/radial6"/>
    <dgm:cxn modelId="{A2CECEA1-EDBD-4E19-9448-59B0B0254C48}" type="presParOf" srcId="{6F27FC5D-FB14-41E5-A428-83D21B535B1A}" destId="{B01C29B5-2FEA-4BB4-8D96-ABF024FAD0E8}" srcOrd="18" destOrd="0" presId="urn:microsoft.com/office/officeart/2005/8/layout/radial6"/>
    <dgm:cxn modelId="{6B9EF118-1CC0-47A7-9CF5-0C800A3C5833}" type="presParOf" srcId="{6F27FC5D-FB14-41E5-A428-83D21B535B1A}" destId="{6B25AF6D-12A9-4607-AD77-20374427FFA6}" srcOrd="19" destOrd="0" presId="urn:microsoft.com/office/officeart/2005/8/layout/radial6"/>
    <dgm:cxn modelId="{1BBFF6B7-4A62-49FF-84BD-66D3FA29F30A}" type="presParOf" srcId="{6F27FC5D-FB14-41E5-A428-83D21B535B1A}" destId="{13367E1B-6904-4104-ABBB-17B8A3A5BB6E}" srcOrd="20" destOrd="0" presId="urn:microsoft.com/office/officeart/2005/8/layout/radial6"/>
    <dgm:cxn modelId="{1C5D6CA3-6B31-4FC7-9B6A-739D747166A7}" type="presParOf" srcId="{6F27FC5D-FB14-41E5-A428-83D21B535B1A}" destId="{5076B9EB-7CC5-4074-A964-2909A4B1F469}" srcOrd="21" destOrd="0" presId="urn:microsoft.com/office/officeart/2005/8/layout/radial6"/>
    <dgm:cxn modelId="{8B9AA367-8C9D-4676-9BA8-A0988A26495F}" type="presParOf" srcId="{6F27FC5D-FB14-41E5-A428-83D21B535B1A}" destId="{9B3ADABB-35DD-49FF-B599-C802CBC607A6}" srcOrd="22" destOrd="0" presId="urn:microsoft.com/office/officeart/2005/8/layout/radial6"/>
    <dgm:cxn modelId="{4748DC1E-5044-4BA4-9FA8-05C3276A1DA0}" type="presParOf" srcId="{6F27FC5D-FB14-41E5-A428-83D21B535B1A}" destId="{DADB25B9-BED8-4C02-A272-A07EE77EF1DD}" srcOrd="23" destOrd="0" presId="urn:microsoft.com/office/officeart/2005/8/layout/radial6"/>
    <dgm:cxn modelId="{9B9977F7-95A2-4F30-9684-72825D1C3F7B}" type="presParOf" srcId="{6F27FC5D-FB14-41E5-A428-83D21B535B1A}" destId="{FD0C3341-59B5-48DD-8237-F89B3780568F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C3341-59B5-48DD-8237-F89B3780568F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6B9EB-7CC5-4074-A964-2909A4B1F469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C29B5-2FEA-4BB4-8D96-ABF024FAD0E8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5CC3C-93E3-460C-83C7-C2E401AEBCD2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DC193-6E0E-422E-997D-EF501D1C9671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DC2D-14EB-4465-A337-3479EC78F0FD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D8FD-C8D8-487F-B4E1-81CE8BCF4E3E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2F211-4F53-4A20-8F9B-D089D66715AB}">
      <dsp:nvSpPr>
        <dsp:cNvPr id="0" name=""/>
        <dsp:cNvSpPr/>
      </dsp:nvSpPr>
      <dsp:spPr>
        <a:xfrm>
          <a:off x="1727712" y="622812"/>
          <a:ext cx="5612375" cy="5612375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EFF4D-85ED-4104-B75E-977BEC6F5D67}">
      <dsp:nvSpPr>
        <dsp:cNvPr id="0" name=""/>
        <dsp:cNvSpPr/>
      </dsp:nvSpPr>
      <dsp:spPr>
        <a:xfrm>
          <a:off x="3577530" y="2472630"/>
          <a:ext cx="1912739" cy="1912739"/>
        </a:xfrm>
        <a:prstGeom prst="ellipse">
          <a:avLst/>
        </a:prstGeom>
        <a:solidFill>
          <a:srgbClr val="FF0000"/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SutonnyMJ" pitchFamily="2" charset="0"/>
            </a:rPr>
            <a:t>m~h</a:t>
          </a:r>
          <a:r>
            <a:rPr lang="en-US" sz="6500" kern="1200" dirty="0" smtClean="0">
              <a:latin typeface="SutonnyMJ" pitchFamily="2" charset="0"/>
            </a:rPr>
            <a:t>©</a:t>
          </a:r>
          <a:endParaRPr lang="en-US" sz="6500" kern="1200" dirty="0">
            <a:latin typeface="SutonnyMJ" pitchFamily="2" charset="0"/>
          </a:endParaRPr>
        </a:p>
      </dsp:txBody>
      <dsp:txXfrm>
        <a:off x="3857644" y="2752744"/>
        <a:ext cx="1352511" cy="1352511"/>
      </dsp:txXfrm>
    </dsp:sp>
    <dsp:sp modelId="{EF04E5EE-392F-42D1-A3EE-A3B461EAB50C}">
      <dsp:nvSpPr>
        <dsp:cNvPr id="0" name=""/>
        <dsp:cNvSpPr/>
      </dsp:nvSpPr>
      <dsp:spPr>
        <a:xfrm>
          <a:off x="3864441" y="1554"/>
          <a:ext cx="1338917" cy="133891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SutonnyMJ" pitchFamily="2" charset="0"/>
            </a:rPr>
            <a:t>eya</a:t>
          </a:r>
          <a:endParaRPr lang="en-US" sz="2400" kern="1200" dirty="0">
            <a:latin typeface="SutonnyMJ" pitchFamily="2" charset="0"/>
          </a:endParaRPr>
        </a:p>
      </dsp:txBody>
      <dsp:txXfrm>
        <a:off x="4060521" y="197634"/>
        <a:ext cx="946757" cy="946757"/>
      </dsp:txXfrm>
    </dsp:sp>
    <dsp:sp modelId="{34CAD003-545F-4D81-AE51-A756E28715BF}">
      <dsp:nvSpPr>
        <dsp:cNvPr id="0" name=""/>
        <dsp:cNvSpPr/>
      </dsp:nvSpPr>
      <dsp:spPr>
        <a:xfrm>
          <a:off x="5814632" y="809350"/>
          <a:ext cx="1338917" cy="1338917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ïµ</a:t>
          </a:r>
          <a:endParaRPr lang="en-US" sz="2400" kern="1200" dirty="0">
            <a:latin typeface="SutonnyMJ" pitchFamily="2" charset="0"/>
          </a:endParaRPr>
        </a:p>
      </dsp:txBody>
      <dsp:txXfrm>
        <a:off x="6010712" y="1005430"/>
        <a:ext cx="946757" cy="946757"/>
      </dsp:txXfrm>
    </dsp:sp>
    <dsp:sp modelId="{6D5BDFCF-622C-449D-BCE5-28840AE631D6}">
      <dsp:nvSpPr>
        <dsp:cNvPr id="0" name=""/>
        <dsp:cNvSpPr/>
      </dsp:nvSpPr>
      <dsp:spPr>
        <a:xfrm>
          <a:off x="6622428" y="2759541"/>
          <a:ext cx="1338917" cy="1338917"/>
        </a:xfrm>
        <a:prstGeom prst="ellipse">
          <a:avLst/>
        </a:prstGeom>
        <a:solidFill>
          <a:srgbClr val="00B050"/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</a:t>
          </a:r>
          <a:r>
            <a:rPr lang="en-US" sz="2400" kern="1200" dirty="0" err="1" smtClean="0">
              <a:latin typeface="SutonnyMJ" pitchFamily="2" charset="0"/>
            </a:rPr>
            <a:t>c„w_ex</a:t>
          </a:r>
          <a:endParaRPr lang="en-US" sz="2400" kern="1200" dirty="0">
            <a:latin typeface="SutonnyMJ" pitchFamily="2" charset="0"/>
          </a:endParaRPr>
        </a:p>
      </dsp:txBody>
      <dsp:txXfrm>
        <a:off x="6818508" y="2955621"/>
        <a:ext cx="946757" cy="946757"/>
      </dsp:txXfrm>
    </dsp:sp>
    <dsp:sp modelId="{7902255C-648D-44F4-9128-C57B8E83DC85}">
      <dsp:nvSpPr>
        <dsp:cNvPr id="0" name=""/>
        <dsp:cNvSpPr/>
      </dsp:nvSpPr>
      <dsp:spPr>
        <a:xfrm>
          <a:off x="5814632" y="4709732"/>
          <a:ext cx="1338917" cy="13389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g½j</a:t>
          </a:r>
          <a:endParaRPr lang="en-US" sz="2400" kern="1200" dirty="0">
            <a:latin typeface="SutonnyMJ" pitchFamily="2" charset="0"/>
          </a:endParaRPr>
        </a:p>
      </dsp:txBody>
      <dsp:txXfrm>
        <a:off x="6010712" y="4905812"/>
        <a:ext cx="946757" cy="946757"/>
      </dsp:txXfrm>
    </dsp:sp>
    <dsp:sp modelId="{2E5BCA37-6F0F-4783-936F-A0AF151E4F9C}">
      <dsp:nvSpPr>
        <dsp:cNvPr id="0" name=""/>
        <dsp:cNvSpPr/>
      </dsp:nvSpPr>
      <dsp:spPr>
        <a:xfrm>
          <a:off x="3864441" y="5517528"/>
          <a:ext cx="1338917" cy="1338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</a:t>
          </a:r>
          <a:r>
            <a:rPr lang="en-US" sz="2400" kern="1200" dirty="0" err="1" smtClean="0">
              <a:latin typeface="SutonnyMJ" pitchFamily="2" charset="0"/>
            </a:rPr>
            <a:t>BD‡ibvm</a:t>
          </a:r>
          <a:endParaRPr lang="en-US" sz="2400" kern="1200" dirty="0">
            <a:latin typeface="SutonnyMJ" pitchFamily="2" charset="0"/>
          </a:endParaRPr>
        </a:p>
      </dsp:txBody>
      <dsp:txXfrm>
        <a:off x="4060521" y="5713608"/>
        <a:ext cx="946757" cy="946757"/>
      </dsp:txXfrm>
    </dsp:sp>
    <dsp:sp modelId="{0CE2C1C1-A7D2-429E-9AE0-816295D9C407}">
      <dsp:nvSpPr>
        <dsp:cNvPr id="0" name=""/>
        <dsp:cNvSpPr/>
      </dsp:nvSpPr>
      <dsp:spPr>
        <a:xfrm>
          <a:off x="1914250" y="4709732"/>
          <a:ext cx="1338917" cy="1338917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</a:t>
          </a:r>
          <a:r>
            <a:rPr lang="en-US" sz="2400" kern="1200" dirty="0" err="1" smtClean="0">
              <a:latin typeface="SutonnyMJ" pitchFamily="2" charset="0"/>
            </a:rPr>
            <a:t>kwb</a:t>
          </a:r>
          <a:endParaRPr lang="en-US" sz="2400" kern="1200" dirty="0">
            <a:latin typeface="SutonnyMJ" pitchFamily="2" charset="0"/>
          </a:endParaRPr>
        </a:p>
      </dsp:txBody>
      <dsp:txXfrm>
        <a:off x="2110330" y="4905812"/>
        <a:ext cx="946757" cy="946757"/>
      </dsp:txXfrm>
    </dsp:sp>
    <dsp:sp modelId="{6B25AF6D-12A9-4607-AD77-20374427FFA6}">
      <dsp:nvSpPr>
        <dsp:cNvPr id="0" name=""/>
        <dsp:cNvSpPr/>
      </dsp:nvSpPr>
      <dsp:spPr>
        <a:xfrm>
          <a:off x="1106454" y="2759541"/>
          <a:ext cx="1338917" cy="13389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utonnyMJ" pitchFamily="2" charset="0"/>
            </a:rPr>
            <a:t> †</a:t>
          </a:r>
          <a:r>
            <a:rPr lang="en-US" sz="2400" kern="1200" dirty="0" err="1" smtClean="0">
              <a:latin typeface="SutonnyMJ" pitchFamily="2" charset="0"/>
            </a:rPr>
            <a:t>bcPzb</a:t>
          </a:r>
          <a:endParaRPr lang="en-US" sz="2400" kern="1200" dirty="0">
            <a:latin typeface="SutonnyMJ" pitchFamily="2" charset="0"/>
          </a:endParaRPr>
        </a:p>
      </dsp:txBody>
      <dsp:txXfrm>
        <a:off x="1302534" y="2955621"/>
        <a:ext cx="946757" cy="946757"/>
      </dsp:txXfrm>
    </dsp:sp>
    <dsp:sp modelId="{9B3ADABB-35DD-49FF-B599-C802CBC607A6}">
      <dsp:nvSpPr>
        <dsp:cNvPr id="0" name=""/>
        <dsp:cNvSpPr/>
      </dsp:nvSpPr>
      <dsp:spPr>
        <a:xfrm>
          <a:off x="1914250" y="809350"/>
          <a:ext cx="1338917" cy="13389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SutonnyMJ" pitchFamily="2" charset="0"/>
            </a:rPr>
            <a:t>e„n¯úwZ</a:t>
          </a:r>
          <a:endParaRPr lang="en-US" sz="2400" kern="1200" dirty="0">
            <a:latin typeface="SutonnyMJ" pitchFamily="2" charset="0"/>
          </a:endParaRPr>
        </a:p>
      </dsp:txBody>
      <dsp:txXfrm>
        <a:off x="2110330" y="1005430"/>
        <a:ext cx="946757" cy="94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92.vml.rels><?xml version="1.0" encoding="UTF-8" standalone="yes"?>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2">
        <a:schemeClr val="bg2"/>
      </p:bgRef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8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769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70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9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67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9" name="Rectangle 31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0" name="Rectangle 38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81" name="Rectangle 39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82" name="Rectangle 40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3" name="Rectangle 41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84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algn="l" marR="9144">
              <a:defRPr baseline="0" b="1" cap="all" sz="4000" spc="0">
                <a:effectLst>
                  <a:reflection algn="bl" blurRad="12700" dir="5400000" endA="740" endPos="53000" rotWithShape="0" stA="34000" sy="-10000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5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anchor="b" lIns="100584" tIns="45720"/>
          <a:lstStyle>
            <a:lvl1pPr algn="l" indent="0" marL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86" name="Rectangle 55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7" name="Rectangle 64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8" name="Rectangle 65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9" name="Rectangle 66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4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5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6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7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8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9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0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1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2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3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4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5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6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7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anchor="t" bIns="0" lIns="82296" tIns="45720"/>
          <a:lstStyle>
            <a:lvl1pPr indent="0" marL="5486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32" name="Rectangle 6"/>
          <p:cNvSpPr/>
          <p:nvPr/>
        </p:nvSpPr>
        <p:spPr>
          <a:xfrm>
            <a:off x="363160" y="402264"/>
            <a:ext cx="850392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baseline="0" b="0" cap="none" sz="3800" spc="-15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4" name="Rectangle 7"/>
          <p:cNvSpPr/>
          <p:nvPr/>
        </p:nvSpPr>
        <p:spPr>
          <a:xfrm flipH="1">
            <a:off x="371538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35" name="Rectangle 8"/>
          <p:cNvSpPr/>
          <p:nvPr/>
        </p:nvSpPr>
        <p:spPr>
          <a:xfrm flipH="1">
            <a:off x="411109" y="680477"/>
            <a:ext cx="27432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36" name="Rectangle 9"/>
          <p:cNvSpPr/>
          <p:nvPr/>
        </p:nvSpPr>
        <p:spPr>
          <a:xfrm flipH="1">
            <a:off x="448450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37" name="Rectangle 10"/>
          <p:cNvSpPr/>
          <p:nvPr/>
        </p:nvSpPr>
        <p:spPr>
          <a:xfrm flipH="1">
            <a:off x="476702" y="680477"/>
            <a:ext cx="9144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38" name="Rectangle 11"/>
          <p:cNvSpPr/>
          <p:nvPr/>
        </p:nvSpPr>
        <p:spPr>
          <a:xfrm>
            <a:off x="500478" y="680477"/>
            <a:ext cx="36576" cy="365760"/>
          </a:xfrm>
          <a:prstGeom prst="rect"/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Rectangle 24"/>
          <p:cNvSpPr/>
          <p:nvPr/>
        </p:nvSpPr>
        <p:spPr>
          <a:xfrm>
            <a:off x="0" y="402265"/>
            <a:ext cx="8867080" cy="886265"/>
          </a:xfrm>
          <a:prstGeom prst="rect"/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rmAutofit fontScale="95833" lnSpcReduction="20000"/>
          </a:bodyPr>
          <a:lstStyle>
            <a:lvl1pPr algn="l"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 fontScale="95833" lnSpcReduction="20000"/>
          </a:bodyPr>
          <a:lstStyle>
            <a:lvl1pPr indent="0" marL="73152">
              <a:buNone/>
              <a:defRPr b="1" sz="2400">
                <a:solidFill>
                  <a:schemeClr val="accent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58" name="Rectangle 15"/>
          <p:cNvSpPr/>
          <p:nvPr/>
        </p:nvSpPr>
        <p:spPr>
          <a:xfrm>
            <a:off x="87790" y="680477"/>
            <a:ext cx="45720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59" name="Rectangle 16"/>
          <p:cNvSpPr/>
          <p:nvPr/>
        </p:nvSpPr>
        <p:spPr>
          <a:xfrm>
            <a:off x="47305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0" name="Rectangle 17"/>
          <p:cNvSpPr/>
          <p:nvPr/>
        </p:nvSpPr>
        <p:spPr>
          <a:xfrm>
            <a:off x="2825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61" name="Rectangle 18"/>
          <p:cNvSpPr/>
          <p:nvPr/>
        </p:nvSpPr>
        <p:spPr>
          <a:xfrm>
            <a:off x="0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2" name="Rectangle 19"/>
          <p:cNvSpPr/>
          <p:nvPr/>
        </p:nvSpPr>
        <p:spPr>
          <a:xfrm flipH="1">
            <a:off x="149770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3" name="Rectangle 20"/>
          <p:cNvSpPr/>
          <p:nvPr/>
        </p:nvSpPr>
        <p:spPr>
          <a:xfrm flipH="1">
            <a:off x="189341" y="680477"/>
            <a:ext cx="27432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4" name="Rectangle 21"/>
          <p:cNvSpPr/>
          <p:nvPr/>
        </p:nvSpPr>
        <p:spPr>
          <a:xfrm flipH="1">
            <a:off x="226682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65" name="Rectangle 28"/>
          <p:cNvSpPr/>
          <p:nvPr/>
        </p:nvSpPr>
        <p:spPr>
          <a:xfrm flipH="1">
            <a:off x="254934" y="680477"/>
            <a:ext cx="9144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66" name="Rectangle 29"/>
          <p:cNvSpPr/>
          <p:nvPr/>
        </p:nvSpPr>
        <p:spPr>
          <a:xfrm>
            <a:off x="278710" y="680477"/>
            <a:ext cx="36576" cy="365760"/>
          </a:xfrm>
          <a:prstGeom prst="rect"/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baseline="0" cap="none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6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b="0"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0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indent="0" marL="54864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41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7"/>
          <p:cNvSpPr/>
          <p:nvPr/>
        </p:nvSpPr>
        <p:spPr>
          <a:xfrm>
            <a:off x="368032" y="0"/>
            <a:ext cx="8778240" cy="1878037"/>
          </a:xfrm>
          <a:prstGeom prst="rect"/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cxnSp>
        <p:nvCxnSpPr>
          <p:cNvPr id="3145733" name="Straight Connector 8"/>
          <p:cNvCxnSpPr>
            <a:cxnSpLocks/>
          </p:cNvCxnSpPr>
          <p:nvPr/>
        </p:nvCxnSpPr>
        <p:spPr>
          <a:xfrm flipV="1">
            <a:off x="363195" y="1885028"/>
            <a:ext cx="8782622" cy="0"/>
          </a:xfrm>
          <a:prstGeom prst="line"/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3145734" name="Straight Connector 14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15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Straight Connector 16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91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b="0" sz="21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2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indent="0" marL="27432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grpSp>
        <p:nvGrpSpPr>
          <p:cNvPr id="83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3145737" name="Straight Connector 10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8" name="Straight Connector 11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Straight Connector 12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3145740" name="Straight Connector 18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Straight Connector 19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Straight Connector 20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/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p>
            <a:endParaRPr lang="en-US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anchor="ctr"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2"/>
      </p:bgRef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02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8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0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8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1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>
            <a:normAutofit fontScale="95833" lnSpcReduction="20000"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1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8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58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21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822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8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87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7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9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794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795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6"/>
          <p:cNvSpPr/>
          <p:nvPr/>
        </p:nvSpPr>
        <p:spPr>
          <a:xfrm>
            <a:off x="0" y="-1"/>
            <a:ext cx="365760" cy="6854456"/>
          </a:xfrm>
          <a:prstGeom prst="rect"/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4" name="Rectangle 7"/>
          <p:cNvSpPr/>
          <p:nvPr/>
        </p:nvSpPr>
        <p:spPr>
          <a:xfrm>
            <a:off x="255291" y="5047394"/>
            <a:ext cx="73152" cy="1691640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5" name="Rectangle 8"/>
          <p:cNvSpPr/>
          <p:nvPr/>
        </p:nvSpPr>
        <p:spPr>
          <a:xfrm>
            <a:off x="255291" y="4796819"/>
            <a:ext cx="73152" cy="228600"/>
          </a:xfrm>
          <a:prstGeom prst="rect"/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6" name="Rectangle 9"/>
          <p:cNvSpPr/>
          <p:nvPr/>
        </p:nvSpPr>
        <p:spPr>
          <a:xfrm>
            <a:off x="255291" y="4637685"/>
            <a:ext cx="73152" cy="137160"/>
          </a:xfrm>
          <a:prstGeom prst="rect"/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7" name="Rectangle 10"/>
          <p:cNvSpPr/>
          <p:nvPr/>
        </p:nvSpPr>
        <p:spPr>
          <a:xfrm>
            <a:off x="255291" y="4542559"/>
            <a:ext cx="73152" cy="73152"/>
          </a:xfrm>
          <a:prstGeom prst="rect"/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8" name="Rectangle 11"/>
          <p:cNvSpPr/>
          <p:nvPr/>
        </p:nvSpPr>
        <p:spPr>
          <a:xfrm>
            <a:off x="309558" y="680477"/>
            <a:ext cx="45720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9" name="Rectangle 14"/>
          <p:cNvSpPr/>
          <p:nvPr/>
        </p:nvSpPr>
        <p:spPr>
          <a:xfrm>
            <a:off x="269073" y="680477"/>
            <a:ext cx="27432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0" name="Rectangle 15"/>
          <p:cNvSpPr/>
          <p:nvPr/>
        </p:nvSpPr>
        <p:spPr>
          <a:xfrm>
            <a:off x="250020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1" name="Rectangle 16"/>
          <p:cNvSpPr/>
          <p:nvPr/>
        </p:nvSpPr>
        <p:spPr>
          <a:xfrm>
            <a:off x="221768" y="680477"/>
            <a:ext cx="9144" cy="365760"/>
          </a:xfrm>
          <a:prstGeom prst="rect"/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/>
        </p:spPr>
        <p:txBody>
          <a:bodyPr anchor="t" vert="horz">
            <a:no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60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4860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1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0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eaLnBrk="1" hangingPunct="1" latinLnBrk="0" rtl="0">
        <a:spcBef>
          <a:spcPct val="0"/>
        </a:spcBef>
        <a:buNone/>
        <a:defRPr baseline="0" sz="4000" kern="1200" kumimoji="0" spc="-10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42900" latinLnBrk="0" marL="411480" rtl="0">
        <a:spcBef>
          <a:spcPts val="700"/>
        </a:spcBef>
        <a:buClr>
          <a:schemeClr val="tx2"/>
        </a:buClr>
        <a:buSzPct val="95000"/>
        <a:buFont typeface="Wingdings"/>
        <a:buChar char="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85750" latinLnBrk="0" marL="740664" rtl="0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96696" rtl="0">
        <a:spcBef>
          <a:spcPct val="20000"/>
        </a:spcBef>
        <a:buClr>
          <a:schemeClr val="accent2"/>
        </a:buClr>
        <a:buFont typeface="Wingdings 2"/>
        <a:buChar char="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61872" rtl="0">
        <a:spcBef>
          <a:spcPct val="20000"/>
        </a:spcBef>
        <a:buClr>
          <a:schemeClr val="accent3"/>
        </a:buClr>
        <a:buFont typeface="Wingdings 3"/>
        <a:buChar char="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81328" rtl="0"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09928" rtl="0">
        <a:spcBef>
          <a:spcPct val="20000"/>
        </a:spcBef>
        <a:buClr>
          <a:schemeClr val="accent3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01952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093976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286000" rtl="0">
        <a:spcBef>
          <a:spcPct val="20000"/>
        </a:spcBef>
        <a:buClr>
          <a:schemeClr val="accent4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8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18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8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8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7.xml"/><Relationship Id="rId4" Type="http://schemas.openxmlformats.org/officeDocument/2006/relationships/vmlDrawing" Target="../drawings/vmlDrawing92.v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0639" y="1647919"/>
            <a:ext cx="8642723" cy="4860967"/>
          </a:xfrm>
          <a:prstGeom prst="rect"/>
        </p:spPr>
      </p:pic>
      <p:sp>
        <p:nvSpPr>
          <p:cNvPr id="1048614" name=""/>
          <p:cNvSpPr txBox="1"/>
          <p:nvPr/>
        </p:nvSpPr>
        <p:spPr>
          <a:xfrm>
            <a:off x="2572000" y="581018"/>
            <a:ext cx="4000000" cy="675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sz="4000" lang="en-IN">
                <a:solidFill>
                  <a:srgbClr val="FFCB00"/>
                </a:solidFill>
              </a:rPr>
              <a:t>স</a:t>
            </a:r>
            <a:r>
              <a:rPr altLang="en-US" sz="4000" lang="en-IN">
                <a:solidFill>
                  <a:srgbClr val="FFCB00"/>
                </a:solidFill>
              </a:rPr>
              <a:t>ব</a:t>
            </a:r>
            <a:r>
              <a:rPr altLang="en-US" sz="4000" lang="en-IN">
                <a:solidFill>
                  <a:srgbClr val="FFCB00"/>
                </a:solidFill>
              </a:rPr>
              <a:t>া</a:t>
            </a:r>
            <a:r>
              <a:rPr altLang="en-US" sz="4000" lang="en-IN">
                <a:solidFill>
                  <a:srgbClr val="FFCB00"/>
                </a:solidFill>
              </a:rPr>
              <a:t>ই</a:t>
            </a:r>
            <a:r>
              <a:rPr altLang="en-US" sz="4000" lang="en-IN">
                <a:solidFill>
                  <a:srgbClr val="FFCB00"/>
                </a:solidFill>
              </a:rPr>
              <a:t>কে</a:t>
            </a:r>
            <a:r>
              <a:rPr altLang="en-US" sz="4000" lang="en-US">
                <a:solidFill>
                  <a:srgbClr val="FFCB00"/>
                </a:solidFill>
              </a:rPr>
              <a:t> </a:t>
            </a:r>
            <a:r>
              <a:rPr altLang="en-US" sz="4000" lang="en-IN">
                <a:solidFill>
                  <a:srgbClr val="FFCB00"/>
                </a:solidFill>
              </a:rPr>
              <a:t>স</a:t>
            </a:r>
            <a:r>
              <a:rPr altLang="en-US" sz="4000" lang="en-IN">
                <a:solidFill>
                  <a:srgbClr val="FFCB00"/>
                </a:solidFill>
              </a:rPr>
              <a:t>্</a:t>
            </a:r>
            <a:r>
              <a:rPr altLang="en-US" sz="4000" lang="en-IN">
                <a:solidFill>
                  <a:srgbClr val="FFCB00"/>
                </a:solidFill>
              </a:rPr>
              <a:t>ব</a:t>
            </a:r>
            <a:r>
              <a:rPr altLang="en-US" sz="4000" lang="en-IN">
                <a:solidFill>
                  <a:srgbClr val="FFCB00"/>
                </a:solidFill>
              </a:rPr>
              <a:t>া</a:t>
            </a:r>
            <a:r>
              <a:rPr altLang="en-US" sz="4000" lang="en-IN">
                <a:solidFill>
                  <a:srgbClr val="FFCB00"/>
                </a:solidFill>
              </a:rPr>
              <a:t>গ</a:t>
            </a:r>
            <a:r>
              <a:rPr altLang="en-US" sz="4000" lang="en-IN">
                <a:solidFill>
                  <a:srgbClr val="FFCB00"/>
                </a:solidFill>
              </a:rPr>
              <a:t>ত</a:t>
            </a:r>
            <a:r>
              <a:rPr altLang="en-US" sz="4000" lang="en-IN">
                <a:solidFill>
                  <a:srgbClr val="FFCB00"/>
                </a:solidFill>
              </a:rPr>
              <a:t>ম</a:t>
            </a:r>
            <a:endParaRPr sz="40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8" name="TextBox 5"/>
          <p:cNvSpPr txBox="1"/>
          <p:nvPr/>
        </p:nvSpPr>
        <p:spPr>
          <a:xfrm>
            <a:off x="152400" y="914400"/>
            <a:ext cx="4267200" cy="461665"/>
          </a:xfrm>
          <a:prstGeom prst="rect"/>
          <a:noFill/>
        </p:spPr>
        <p:txBody>
          <a:bodyPr rtlCol="0" wrap="square">
            <a:spAutoFit/>
          </a:bodyPr>
          <a:p>
            <a:endParaRPr dirty="0" sz="2400" lang="en-US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048619" name="Cloud Callout 6"/>
          <p:cNvSpPr/>
          <p:nvPr/>
        </p:nvSpPr>
        <p:spPr>
          <a:xfrm>
            <a:off x="152400" y="381000"/>
            <a:ext cx="3810000" cy="2895600"/>
          </a:xfrm>
          <a:prstGeom prst="cloudCallout">
            <a:avLst>
              <a:gd name="adj1" fmla="val 18501"/>
              <a:gd name="adj2" fmla="val 1052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পৃথিবী সৌরজগতের একটি গ্রহ।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914400"/>
            <a:ext cx="8864082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0" name="TextBox 2"/>
          <p:cNvSpPr txBox="1"/>
          <p:nvPr/>
        </p:nvSpPr>
        <p:spPr>
          <a:xfrm>
            <a:off x="152400" y="5791200"/>
            <a:ext cx="8839200" cy="64633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চাঁদ হলো পৃথিবীর একমাত্র উপগ্রহ।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6"/>
          <p:cNvCxnSpPr>
            <a:cxnSpLocks/>
          </p:cNvCxnSpPr>
          <p:nvPr/>
        </p:nvCxnSpPr>
        <p:spPr>
          <a:xfrm flipV="1">
            <a:off x="5562600" y="2209800"/>
            <a:ext cx="838200" cy="3620870"/>
          </a:xfrm>
          <a:prstGeom prst="straightConnector1"/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6"/>
          <p:cNvSpPr txBox="1"/>
          <p:nvPr/>
        </p:nvSpPr>
        <p:spPr>
          <a:xfrm>
            <a:off x="152400" y="5181600"/>
            <a:ext cx="8839200" cy="153924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dirty="0" sz="32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 আটটি গ্রহ রয়েছে। সূর্যের নিকট থেকে ক্রমান্বয়ে দূরের গ্রহ গুলো হচ্ছে বুধ, শুক্র, পৃথিবী, মঙ্গল, বৃহস্পতি, শনি, ইউরেনাস এবং নেপচুন। </a:t>
            </a:r>
            <a:endParaRPr dirty="0" sz="32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3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9326"/>
            <a:ext cx="9144000" cy="494607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1250" id="12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val 2"/>
          <p:cNvSpPr/>
          <p:nvPr/>
        </p:nvSpPr>
        <p:spPr>
          <a:xfrm>
            <a:off x="-1219200" y="2209800"/>
            <a:ext cx="3276600" cy="28194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Oval 3"/>
          <p:cNvSpPr/>
          <p:nvPr/>
        </p:nvSpPr>
        <p:spPr>
          <a:xfrm>
            <a:off x="-1905000" y="1447800"/>
            <a:ext cx="4800600" cy="41910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Oval 4"/>
          <p:cNvSpPr/>
          <p:nvPr/>
        </p:nvSpPr>
        <p:spPr>
          <a:xfrm>
            <a:off x="-2667000" y="762000"/>
            <a:ext cx="6324600" cy="56388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Oval 7"/>
          <p:cNvSpPr/>
          <p:nvPr/>
        </p:nvSpPr>
        <p:spPr>
          <a:xfrm>
            <a:off x="-3505200" y="76200"/>
            <a:ext cx="8915400" cy="70866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Oval 8"/>
          <p:cNvSpPr/>
          <p:nvPr/>
        </p:nvSpPr>
        <p:spPr>
          <a:xfrm>
            <a:off x="-4495800" y="-609600"/>
            <a:ext cx="10972800" cy="83058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Oval 9"/>
          <p:cNvSpPr/>
          <p:nvPr/>
        </p:nvSpPr>
        <p:spPr>
          <a:xfrm>
            <a:off x="-5105400" y="-1676400"/>
            <a:ext cx="12573000" cy="100584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Oval 11"/>
          <p:cNvSpPr/>
          <p:nvPr/>
        </p:nvSpPr>
        <p:spPr>
          <a:xfrm>
            <a:off x="-5638800" y="-2514600"/>
            <a:ext cx="14097000" cy="121920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Oval 13"/>
          <p:cNvSpPr/>
          <p:nvPr/>
        </p:nvSpPr>
        <p:spPr>
          <a:xfrm>
            <a:off x="609600" y="1905000"/>
            <a:ext cx="914400" cy="609600"/>
          </a:xfrm>
          <a:prstGeom prst="ellipse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 pitchFamily="2" charset="0"/>
                <a:cs typeface="NikoshBAN" pitchFamily="2" charset="0"/>
              </a:rPr>
              <a:t>বুধ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Oval 14"/>
          <p:cNvSpPr/>
          <p:nvPr/>
        </p:nvSpPr>
        <p:spPr>
          <a:xfrm>
            <a:off x="1981200" y="2057400"/>
            <a:ext cx="914400" cy="914400"/>
          </a:xfrm>
          <a:prstGeom prst="ellips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 pitchFamily="2" charset="0"/>
                <a:cs typeface="NikoshBAN" pitchFamily="2" charset="0"/>
              </a:rPr>
              <a:t>শুক্র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Oval 15"/>
          <p:cNvSpPr/>
          <p:nvPr/>
        </p:nvSpPr>
        <p:spPr>
          <a:xfrm>
            <a:off x="3048000" y="2971800"/>
            <a:ext cx="914400" cy="990600"/>
          </a:xfrm>
          <a:prstGeom prst="ellips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600" lang="en-US" smtClean="0">
                <a:latin typeface="NikoshBAN" pitchFamily="2" charset="0"/>
                <a:cs typeface="NikoshBAN" pitchFamily="2" charset="0"/>
              </a:rPr>
              <a:t>পৃথিবী</a:t>
            </a:r>
            <a:endParaRPr dirty="0" sz="1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Oval 17"/>
          <p:cNvSpPr/>
          <p:nvPr/>
        </p:nvSpPr>
        <p:spPr>
          <a:xfrm>
            <a:off x="4724400" y="2819400"/>
            <a:ext cx="1219200" cy="1219200"/>
          </a:xfrm>
          <a:prstGeom prst="ellips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dirty="0" sz="24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Oval 18"/>
          <p:cNvSpPr/>
          <p:nvPr/>
        </p:nvSpPr>
        <p:spPr>
          <a:xfrm>
            <a:off x="6019800" y="2971800"/>
            <a:ext cx="838200" cy="1066800"/>
          </a:xfrm>
          <a:prstGeom prst="ellips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শনি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Oval 19"/>
          <p:cNvSpPr/>
          <p:nvPr/>
        </p:nvSpPr>
        <p:spPr>
          <a:xfrm>
            <a:off x="7086600" y="2971800"/>
            <a:ext cx="990600" cy="838200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Oval 20"/>
          <p:cNvSpPr/>
          <p:nvPr/>
        </p:nvSpPr>
        <p:spPr>
          <a:xfrm>
            <a:off x="7924800" y="3657600"/>
            <a:ext cx="914400" cy="990600"/>
          </a:xfrm>
          <a:prstGeom prst="ellips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en-US" smtClean="0">
                <a:latin typeface="NikoshBAN" pitchFamily="2" charset="0"/>
                <a:cs typeface="NikoshBAN" pitchFamily="2" charset="0"/>
              </a:rPr>
              <a:t>নেপচুন</a:t>
            </a:r>
            <a:endParaRPr dirty="0" sz="1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Sun 21"/>
          <p:cNvSpPr/>
          <p:nvPr/>
        </p:nvSpPr>
        <p:spPr>
          <a:xfrm>
            <a:off x="-457200" y="3048000"/>
            <a:ext cx="1295400" cy="990600"/>
          </a:xfrm>
          <a:prstGeom prst="sun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dirty="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Oval 22"/>
          <p:cNvSpPr/>
          <p:nvPr/>
        </p:nvSpPr>
        <p:spPr>
          <a:xfrm>
            <a:off x="-3200400" y="381000"/>
            <a:ext cx="7543800" cy="6324600"/>
          </a:xfrm>
          <a:prstGeom prst="ellipse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Oval 23"/>
          <p:cNvSpPr/>
          <p:nvPr/>
        </p:nvSpPr>
        <p:spPr>
          <a:xfrm>
            <a:off x="3505200" y="1676400"/>
            <a:ext cx="838200" cy="838200"/>
          </a:xfrm>
          <a:prstGeom prst="ellips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400" lang="bn-IN" smtClean="0">
                <a:latin typeface="NikoshBAN" pitchFamily="2" charset="0"/>
                <a:cs typeface="NikoshBAN" pitchFamily="2" charset="0"/>
              </a:rPr>
              <a:t>মঙ্গল</a:t>
            </a:r>
            <a:endParaRPr dirty="0" sz="1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path" presetID="1" presetSubtype="0" repeatCount="indefinite">
                                  <p:stCondLst>
                                    <p:cond delay="4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084 -0.0222 C 0.02743 -0.0222 0.10833 0.06913 0.10833 0.18312 C 0.10833 0.29572 0.02309 0.39907 -0.07084 0.38844 C -0.1691 0.38844 -0.25 0.29572 -0.25 0.18312 C -0.25 0.06913 -0.1691 -0.0222 -0.07084 -0.0222 Z " pathEditMode="relative" rAng="0" ptsTypes="fffff">
                                      <p:cBhvr>
                                        <p:cTn dur="5000" fill="hold" id="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path" presetID="1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125 -0.15537 C -0.06823 -0.15537 0.05 -0.01873 0.05 0.14983 C 0.05 0.31769 -0.06823 0.45503 -0.2125 0.45503 C -0.35677 0.45503 -0.475 0.31769 -0.475 0.14983 C -0.475 -0.01873 -0.35677 -0.15537 -0.2125 -0.15537 Z " pathEditMode="relative" rAng="0" ptsTypes="fffff">
                                      <p:cBhvr>
                                        <p:cTn dur="3000" fill="hold" id="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path" presetID="1" presetSubtype="0" repeatCount="indefinite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2934 -0.39399 C -0.13941 -0.39399 0.01667 -0.2104 0.01667 0.01665 C 0.01667 0.24231 -0.13941 0.42728 -0.32934 0.42728 C -0.51979 0.42728 -0.675 0.24231 -0.675 0.01665 C -0.675 -0.2104 -0.51979 -0.39399 -0.32934 -0.39399 Z " pathEditMode="relative" rAng="0" ptsTypes="fffff">
                                      <p:cBhvr>
                                        <p:cTn dur="5000" fill="hold" id="10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" nodeType="withEffect" presetClass="path" presetID="1" presetSubtype="0" repeatCount="indefinite">
                                  <p:stCondLst>
                                    <p:cond delay="5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5868 -0.23959 C -0.2415 -0.28307 0.00486 -0.13459 0.0368 0.14015 C 0.0875 0.41467 -0.12084 0.65333 -0.35261 0.66813 C -0.4941 0.6938 -0.7474 0.53932 -0.77795 0.27845 C -0.8125 0.01434 -0.65052 -0.18709 -0.45868 -0.23959 Z " pathEditMode="relative" rAng="0" ptsTypes="fffff">
                                      <p:cBhvr>
                                        <p:cTn dur="5000" fill="hold" id="12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44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path" presetID="1" presetSubtype="0" repeatCount="indefinite">
                                  <p:stCondLst>
                                    <p:cond delay="8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913 -0.30497 C 0.03855 -0.11445 0.10226 0.28856 -0.27743 0.50266 C -0.4658 0.59098 -0.76909 0.5385 -0.87864 0.32671 C -1.0342 0.08948 -0.97378 -0.24624 -0.74166 -0.40647 C -0.51979 -0.55237 -0.26441 -0.49919 -0.09913 -0.30497 Z " pathEditMode="relative" rAng="0" ptsTypes="fffff">
                                      <p:cBhvr>
                                        <p:cTn dur="5000" fill="hold" id="1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path" presetID="1" presetSubtype="0" repeatCount="indefinite">
                                  <p:stCondLst>
                                    <p:cond delay="5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9323 -0.5667 C 0.04548 -0.38728 0.01093 0.03769 -0.00851 0.12162 C -0.01684 0.19769 -0.15018 0.6437 -0.64879 0.60277 C -0.76285 0.62266 -0.97813 0.50728 -1.06771 0.3859 C -1.15834 0.2948 -1.17379 0.14104 -1.19306 0.05595 C -1.21233 -0.02913 -1.18039 -0.12994 -1.18368 -0.12509 C -1.17552 -0.20832 -0.9823 -0.71977 -0.39323 -0.5667 Z " pathEditMode="relative" rAng="0" ptsTypes="fffaaff">
                                      <p:cBhvr>
                                        <p:cTn dur="5000" fill="hold" id="16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52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" nodeType="withEffect" presetClass="path" presetID="1" presetSubtype="0" repeatCount="indefinite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81 -0.06568 C 0.01875 0.10638 -0.11997 0.80434 -0.81025 0.71693 C -0.88525 0.73404 -1.41459 0.5215 -1.38785 -0.03978 C -1.38646 -0.32701 -1.13455 -0.80666 -0.58021 -0.73081 C -0.37448 -0.68687 -0.0507 -0.50116 -0.01181 -0.06568 Z " pathEditMode="relative" rAng="0" ptsTypes="fffff">
                                      <p:cBhvr>
                                        <p:cTn dur="5000" fill="hold" id="1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" y="6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path" presetID="1" presetSubtype="0" repeatCount="indefinite">
                                  <p:stCondLst>
                                    <p:cond delay="5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75417 -0.97133 C -0.3342 -0.97133 0.00833 -0.57285 0.00833 -0.08326 C 0.00833 0.4061 -0.3342 0.80481 -0.75417 0.80481 C -1.17431 0.80481 -1.53403 0.40471 -1.53403 -0.08465 C -1.53403 -0.57424 -1.17431 -0.97133 -0.75417 -0.97133 Z " pathEditMode="relative" rAng="0" ptsTypes="fffff">
                                      <p:cBhvr>
                                        <p:cTn dur="5000" fill="hold" id="20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P spid="1048630" grpId="0" animBg="1"/>
      <p:bldP spid="1048631" grpId="0" animBg="1"/>
      <p:bldP spid="1048632" grpId="0" animBg="1"/>
      <p:bldP spid="1048633" grpId="0" animBg="1"/>
      <p:bldP spid="1048634" grpId="0" animBg="1"/>
      <p:bldP spid="1048635" grpId="0" animBg="1"/>
      <p:bldP spid="1048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1"/>
          <p:cNvGraphicFramePr>
            <a:graphicFrameLocks/>
          </p:cNvGraphicFramePr>
          <p:nvPr/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DE2EFF4D-85ED-4104-B75E-977BEC6F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4194305">
                                            <p:graphicEl>
                                              <a:dgm id="{DE2EFF4D-85ED-4104-B75E-977BEC6F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4194305">
                                            <p:graphicEl>
                                              <a:dgm id="{DE2EFF4D-85ED-4104-B75E-977BEC6F5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9"/>
                                        <p:tgtEl>
                                          <p:spTgt spid="4194305">
                                            <p:graphicEl>
                                              <a:dgm id="{DE2EFF4D-85ED-4104-B75E-977BEC6F5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EF04E5EE-392F-42D1-A3EE-A3B461EAB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194305">
                                            <p:graphicEl>
                                              <a:dgm id="{EF04E5EE-392F-42D1-A3EE-A3B461EAB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4194305">
                                            <p:graphicEl>
                                              <a:dgm id="{EF04E5EE-392F-42D1-A3EE-A3B461EAB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6"/>
                                        <p:tgtEl>
                                          <p:spTgt spid="4194305">
                                            <p:graphicEl>
                                              <a:dgm id="{EF04E5EE-392F-42D1-A3EE-A3B461EAB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722F211-4F53-4A20-8F9B-D089D667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4194305">
                                            <p:graphicEl>
                                              <a:dgm id="{7722F211-4F53-4A20-8F9B-D089D667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4194305">
                                            <p:graphicEl>
                                              <a:dgm id="{7722F211-4F53-4A20-8F9B-D089D667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4194305">
                                            <p:graphicEl>
                                              <a:dgm id="{7722F211-4F53-4A20-8F9B-D089D667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34CAD003-545F-4D81-AE51-A756E287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194305">
                                            <p:graphicEl>
                                              <a:dgm id="{34CAD003-545F-4D81-AE51-A756E287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194305">
                                            <p:graphicEl>
                                              <a:dgm id="{34CAD003-545F-4D81-AE51-A756E287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8"/>
                                        <p:tgtEl>
                                          <p:spTgt spid="4194305">
                                            <p:graphicEl>
                                              <a:dgm id="{34CAD003-545F-4D81-AE51-A756E2871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A369D8FD-C8D8-487F-B4E1-81CE8BCF4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4194305">
                                            <p:graphicEl>
                                              <a:dgm id="{A369D8FD-C8D8-487F-B4E1-81CE8BCF4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4194305">
                                            <p:graphicEl>
                                              <a:dgm id="{A369D8FD-C8D8-487F-B4E1-81CE8BCF4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35"/>
                                        <p:tgtEl>
                                          <p:spTgt spid="4194305">
                                            <p:graphicEl>
                                              <a:dgm id="{A369D8FD-C8D8-487F-B4E1-81CE8BCF4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6D5BDFCF-622C-449D-BCE5-28840AE63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4194305">
                                            <p:graphicEl>
                                              <a:dgm id="{6D5BDFCF-622C-449D-BCE5-28840AE63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4194305">
                                            <p:graphicEl>
                                              <a:dgm id="{6D5BDFCF-622C-449D-BCE5-28840AE63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40"/>
                                        <p:tgtEl>
                                          <p:spTgt spid="4194305">
                                            <p:graphicEl>
                                              <a:dgm id="{6D5BDFCF-622C-449D-BCE5-28840AE63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1D7ADC2D-14EB-4465-A337-3479EC78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4194305">
                                            <p:graphicEl>
                                              <a:dgm id="{1D7ADC2D-14EB-4465-A337-3479EC78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4194305">
                                            <p:graphicEl>
                                              <a:dgm id="{1D7ADC2D-14EB-4465-A337-3479EC78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47"/>
                                        <p:tgtEl>
                                          <p:spTgt spid="4194305">
                                            <p:graphicEl>
                                              <a:dgm id="{1D7ADC2D-14EB-4465-A337-3479EC78F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902255C-648D-44F4-9128-C57B8E83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4194305">
                                            <p:graphicEl>
                                              <a:dgm id="{7902255C-648D-44F4-9128-C57B8E83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4194305">
                                            <p:graphicEl>
                                              <a:dgm id="{7902255C-648D-44F4-9128-C57B8E83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52"/>
                                        <p:tgtEl>
                                          <p:spTgt spid="4194305">
                                            <p:graphicEl>
                                              <a:dgm id="{7902255C-648D-44F4-9128-C57B8E83D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2ADC193-6E0E-422E-997D-EF501D1C9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4194305">
                                            <p:graphicEl>
                                              <a:dgm id="{72ADC193-6E0E-422E-997D-EF501D1C9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4194305">
                                            <p:graphicEl>
                                              <a:dgm id="{72ADC193-6E0E-422E-997D-EF501D1C9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59"/>
                                        <p:tgtEl>
                                          <p:spTgt spid="4194305">
                                            <p:graphicEl>
                                              <a:dgm id="{72ADC193-6E0E-422E-997D-EF501D1C9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E5BCA37-6F0F-4783-936F-A0AF151E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4194305">
                                            <p:graphicEl>
                                              <a:dgm id="{2E5BCA37-6F0F-4783-936F-A0AF151E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3"/>
                                        <p:tgtEl>
                                          <p:spTgt spid="4194305">
                                            <p:graphicEl>
                                              <a:dgm id="{2E5BCA37-6F0F-4783-936F-A0AF151E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64"/>
                                        <p:tgtEl>
                                          <p:spTgt spid="4194305">
                                            <p:graphicEl>
                                              <a:dgm id="{2E5BCA37-6F0F-4783-936F-A0AF151E4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14C5CC3C-93E3-460C-83C7-C2E401AE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9"/>
                                        <p:tgtEl>
                                          <p:spTgt spid="4194305">
                                            <p:graphicEl>
                                              <a:dgm id="{14C5CC3C-93E3-460C-83C7-C2E401AE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0"/>
                                        <p:tgtEl>
                                          <p:spTgt spid="4194305">
                                            <p:graphicEl>
                                              <a:dgm id="{14C5CC3C-93E3-460C-83C7-C2E401AE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71"/>
                                        <p:tgtEl>
                                          <p:spTgt spid="4194305">
                                            <p:graphicEl>
                                              <a:dgm id="{14C5CC3C-93E3-460C-83C7-C2E401AEB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0CE2C1C1-A7D2-429E-9AE0-816295D9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4"/>
                                        <p:tgtEl>
                                          <p:spTgt spid="4194305">
                                            <p:graphicEl>
                                              <a:dgm id="{0CE2C1C1-A7D2-429E-9AE0-816295D9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5"/>
                                        <p:tgtEl>
                                          <p:spTgt spid="4194305">
                                            <p:graphicEl>
                                              <a:dgm id="{0CE2C1C1-A7D2-429E-9AE0-816295D9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76"/>
                                        <p:tgtEl>
                                          <p:spTgt spid="4194305">
                                            <p:graphicEl>
                                              <a:dgm id="{0CE2C1C1-A7D2-429E-9AE0-816295D9C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01C29B5-2FEA-4BB4-8D96-ABF024FA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81"/>
                                        <p:tgtEl>
                                          <p:spTgt spid="4194305">
                                            <p:graphicEl>
                                              <a:dgm id="{B01C29B5-2FEA-4BB4-8D96-ABF024FA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2"/>
                                        <p:tgtEl>
                                          <p:spTgt spid="4194305">
                                            <p:graphicEl>
                                              <a:dgm id="{B01C29B5-2FEA-4BB4-8D96-ABF024FA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83"/>
                                        <p:tgtEl>
                                          <p:spTgt spid="4194305">
                                            <p:graphicEl>
                                              <a:dgm id="{B01C29B5-2FEA-4BB4-8D96-ABF024FA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6B25AF6D-12A9-4607-AD77-20374427F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86"/>
                                        <p:tgtEl>
                                          <p:spTgt spid="4194305">
                                            <p:graphicEl>
                                              <a:dgm id="{6B25AF6D-12A9-4607-AD77-20374427F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7"/>
                                        <p:tgtEl>
                                          <p:spTgt spid="4194305">
                                            <p:graphicEl>
                                              <a:dgm id="{6B25AF6D-12A9-4607-AD77-20374427F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88"/>
                                        <p:tgtEl>
                                          <p:spTgt spid="4194305">
                                            <p:graphicEl>
                                              <a:dgm id="{6B25AF6D-12A9-4607-AD77-20374427F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5076B9EB-7CC5-4074-A964-2909A4B1F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93"/>
                                        <p:tgtEl>
                                          <p:spTgt spid="4194305">
                                            <p:graphicEl>
                                              <a:dgm id="{5076B9EB-7CC5-4074-A964-2909A4B1F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4"/>
                                        <p:tgtEl>
                                          <p:spTgt spid="4194305">
                                            <p:graphicEl>
                                              <a:dgm id="{5076B9EB-7CC5-4074-A964-2909A4B1F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95"/>
                                        <p:tgtEl>
                                          <p:spTgt spid="4194305">
                                            <p:graphicEl>
                                              <a:dgm id="{5076B9EB-7CC5-4074-A964-2909A4B1F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9B3ADABB-35DD-49FF-B599-C802CBC60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98"/>
                                        <p:tgtEl>
                                          <p:spTgt spid="4194305">
                                            <p:graphicEl>
                                              <a:dgm id="{9B3ADABB-35DD-49FF-B599-C802CBC60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9"/>
                                        <p:tgtEl>
                                          <p:spTgt spid="4194305">
                                            <p:graphicEl>
                                              <a:dgm id="{9B3ADABB-35DD-49FF-B599-C802CBC60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00"/>
                                        <p:tgtEl>
                                          <p:spTgt spid="4194305">
                                            <p:graphicEl>
                                              <a:dgm id="{9B3ADABB-35DD-49FF-B599-C802CBC60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FD0C3341-59B5-48DD-8237-F89B37805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03"/>
                                        <p:tgtEl>
                                          <p:spTgt spid="4194305">
                                            <p:graphicEl>
                                              <a:dgm id="{FD0C3341-59B5-48DD-8237-F89B37805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4"/>
                                        <p:tgtEl>
                                          <p:spTgt spid="4194305">
                                            <p:graphicEl>
                                              <a:dgm id="{FD0C3341-59B5-48DD-8237-F89B37805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05"/>
                                        <p:tgtEl>
                                          <p:spTgt spid="4194305">
                                            <p:graphicEl>
                                              <a:dgm id="{FD0C3341-59B5-48DD-8237-F89B37805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/>
          <p:nvPr/>
        </p:nvSpPr>
        <p:spPr>
          <a:xfrm>
            <a:off x="152401" y="990600"/>
            <a:ext cx="8839200" cy="830997"/>
          </a:xfrm>
          <a:prstGeom prst="rect"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45720" lIns="91440" rIns="91440" tIns="45720" wrap="square">
            <a:spAutoFit/>
          </a:bodyPr>
          <a:p>
            <a:pPr algn="ctr"/>
            <a:r>
              <a:rPr b="1" dirty="0" sz="4800" lang="bn-BD" smtClean="0">
                <a:ln w="1905"/>
                <a:solidFill>
                  <a:schemeClr val="tx1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b="1" dirty="0" sz="4800" lang="bn-IN" smtClean="0">
                <a:ln w="1905"/>
                <a:solidFill>
                  <a:schemeClr val="tx1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কি কখনো খালি চোখে গ্রহ দেখেছ?</a:t>
            </a:r>
            <a:endParaRPr b="1" dirty="0" sz="4800" lang="en-US">
              <a:ln w="1905"/>
              <a:solidFill>
                <a:schemeClr val="tx1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1905000"/>
            <a:ext cx="4343399" cy="30480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1905000"/>
            <a:ext cx="4419600" cy="30480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40" name="TextBox 5"/>
          <p:cNvSpPr txBox="1"/>
          <p:nvPr/>
        </p:nvSpPr>
        <p:spPr>
          <a:xfrm>
            <a:off x="228601" y="4953000"/>
            <a:ext cx="8610600" cy="1754326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>
              <a:buFont typeface="Wingdings" pitchFamily="2" charset="2"/>
              <a:buChar char="v"/>
            </a:pP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 আমরা সূর্যোদয়ের আগে পূর্ব আকাশে শুকতারা এবং সন্ধ্যায় পশ্চিম আকাশে সন্ধ্যাতারা হিসেবে যা দেখি সেটিই শুক্র গ্রহ। শুক্র সৌরজগতের সবচেয়ে উজ্জ্বল গ্রহ।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23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C:\Users\PTI-RGT\Desktop\Bijoy Assam\Pic-1\fem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9525"/>
            <a:ext cx="1143000" cy="1438275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68" name="Picture 3" descr="C:\Users\PTI-RGT\Desktop\Bijoy Assam\Pic-1\ma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153400" y="0"/>
            <a:ext cx="990600" cy="1371601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69" name="Picture 4" descr="C:\Users\PTI-RGT\Desktop\Bijoy Assam\Pic-1\su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810000" y="3043239"/>
            <a:ext cx="1143001" cy="995361"/>
          </a:xfrm>
          <a:prstGeom prst="rect"/>
          <a:noFill/>
          <a:ln w="28575">
            <a:solidFill>
              <a:srgbClr val="C00000"/>
            </a:solidFill>
          </a:ln>
        </p:spPr>
      </p:pic>
      <p:pic>
        <p:nvPicPr>
          <p:cNvPr id="2097170" name="Picture 2" descr="C:\Users\PTI-RGT\Desktop\Bijoy Assam\Pic-1\fem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905000"/>
            <a:ext cx="1143000" cy="1438275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71" name="Picture 2" descr="C:\Users\PTI-RGT\Desktop\Bijoy Assam\Pic-1\fem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590925"/>
            <a:ext cx="1143000" cy="1438275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72" name="Picture 2" descr="C:\Users\PTI-RGT\Desktop\Bijoy Assam\Pic-1\fem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5419725"/>
            <a:ext cx="1143000" cy="1438275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73" name="Picture 3" descr="C:\Users\PTI-RGT\Desktop\Bijoy Assam\Pic-1\ma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153400" y="1828800"/>
            <a:ext cx="990600" cy="1371601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74" name="Picture 3" descr="C:\Users\PTI-RGT\Desktop\Bijoy Assam\Pic-1\ma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153400" y="3581400"/>
            <a:ext cx="990600" cy="1371601"/>
          </a:xfrm>
          <a:prstGeom prst="rect"/>
          <a:noFill/>
          <a:ln w="28575">
            <a:solidFill>
              <a:srgbClr val="00B050"/>
            </a:solidFill>
          </a:ln>
        </p:spPr>
      </p:pic>
      <p:pic>
        <p:nvPicPr>
          <p:cNvPr id="2097175" name="Picture 3" descr="C:\Users\PTI-RGT\Desktop\Bijoy Assam\Pic-1\ma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153400" y="5486399"/>
            <a:ext cx="990600" cy="1371601"/>
          </a:xfrm>
          <a:prstGeom prst="rect"/>
          <a:noFill/>
          <a:ln w="28575">
            <a:solidFill>
              <a:srgbClr val="00B050"/>
            </a:solidFill>
          </a:ln>
        </p:spPr>
      </p:pic>
      <p:sp>
        <p:nvSpPr>
          <p:cNvPr id="1048641" name="TextBox 10"/>
          <p:cNvSpPr txBox="1"/>
          <p:nvPr/>
        </p:nvSpPr>
        <p:spPr>
          <a:xfrm>
            <a:off x="1219200" y="101025"/>
            <a:ext cx="990600" cy="584775"/>
          </a:xfrm>
          <a:prstGeom prst="rect"/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dirty="0" sz="3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TextBox 11"/>
          <p:cNvSpPr txBox="1"/>
          <p:nvPr/>
        </p:nvSpPr>
        <p:spPr>
          <a:xfrm>
            <a:off x="1219200" y="2286000"/>
            <a:ext cx="990600" cy="584775"/>
          </a:xfrm>
          <a:prstGeom prst="rect"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শুক্র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extBox 12"/>
          <p:cNvSpPr txBox="1"/>
          <p:nvPr/>
        </p:nvSpPr>
        <p:spPr>
          <a:xfrm>
            <a:off x="1219200" y="3987225"/>
            <a:ext cx="990600" cy="584775"/>
          </a:xfrm>
          <a:prstGeom prst="rect"/>
          <a:ln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dirty="0" sz="3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TextBox 13"/>
          <p:cNvSpPr txBox="1"/>
          <p:nvPr/>
        </p:nvSpPr>
        <p:spPr>
          <a:xfrm>
            <a:off x="1219200" y="6197025"/>
            <a:ext cx="1371600" cy="584775"/>
          </a:xfrm>
          <a:prstGeom prst="rect"/>
          <a:solidFill>
            <a:srgbClr val="92D050"/>
          </a:solidFill>
          <a:ln>
            <a:solidFill>
              <a:srgbClr val="00206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TextBox 14"/>
          <p:cNvSpPr txBox="1"/>
          <p:nvPr/>
        </p:nvSpPr>
        <p:spPr>
          <a:xfrm>
            <a:off x="7010400" y="6135469"/>
            <a:ext cx="990600" cy="646331"/>
          </a:xfrm>
          <a:prstGeom prst="rect"/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dirty="0" sz="3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TextBox 15"/>
          <p:cNvSpPr txBox="1"/>
          <p:nvPr/>
        </p:nvSpPr>
        <p:spPr>
          <a:xfrm>
            <a:off x="6934200" y="3886200"/>
            <a:ext cx="1066800" cy="584775"/>
          </a:xfrm>
          <a:prstGeom prst="rect"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dirty="0" sz="3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7" name="TextBox 16"/>
          <p:cNvSpPr txBox="1"/>
          <p:nvPr/>
        </p:nvSpPr>
        <p:spPr>
          <a:xfrm>
            <a:off x="6400800" y="2209800"/>
            <a:ext cx="1600200" cy="584775"/>
          </a:xfrm>
          <a:prstGeom prst="rect"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TextBox 17"/>
          <p:cNvSpPr txBox="1"/>
          <p:nvPr/>
        </p:nvSpPr>
        <p:spPr>
          <a:xfrm>
            <a:off x="6705600" y="76200"/>
            <a:ext cx="1295400" cy="584775"/>
          </a:xfrm>
          <a:prstGeom prst="rect"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dirty="0" sz="32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Sun 18"/>
          <p:cNvSpPr/>
          <p:nvPr/>
        </p:nvSpPr>
        <p:spPr>
          <a:xfrm>
            <a:off x="3505200" y="1524000"/>
            <a:ext cx="1752600" cy="1371600"/>
          </a:xfrm>
          <a:prstGeom prst="sun"/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dirty="0" sz="2800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5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48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1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4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5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3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6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000" id="69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7" grpId="0" animBg="1"/>
      <p:bldP spid="1048648" grpId="0" animBg="1"/>
      <p:bldP spid="10486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extBox 3"/>
          <p:cNvSpPr txBox="1"/>
          <p:nvPr/>
        </p:nvSpPr>
        <p:spPr>
          <a:xfrm>
            <a:off x="152400" y="990600"/>
            <a:ext cx="8839200" cy="830997"/>
          </a:xfrm>
          <a:prstGeom prst="rect"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err="1" smtClean="0">
                <a:solidFill>
                  <a:srgbClr val="002060"/>
                </a:solidFill>
                <a:latin typeface="NikoshBAN"/>
              </a:rPr>
              <a:t>সৌরজগত</a:t>
            </a:r>
            <a:r>
              <a:rPr b="1" dirty="0" sz="4800" lang="en-US" smtClean="0">
                <a:solidFill>
                  <a:srgbClr val="002060"/>
                </a:solidFill>
                <a:latin typeface="NikoshBAN"/>
              </a:rPr>
              <a:t> </a:t>
            </a:r>
            <a:r>
              <a:rPr b="1" dirty="0" sz="4800" lang="en-US" err="1" smtClean="0">
                <a:solidFill>
                  <a:srgbClr val="002060"/>
                </a:solidFill>
                <a:latin typeface="NikoshBAN"/>
              </a:rPr>
              <a:t>কী</a:t>
            </a:r>
            <a:endParaRPr b="1" dirty="0" sz="4800" lang="en-US" smtClean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48651" name="Rectangle 5"/>
          <p:cNvSpPr/>
          <p:nvPr/>
        </p:nvSpPr>
        <p:spPr>
          <a:xfrm>
            <a:off x="152400" y="2286000"/>
            <a:ext cx="8839200" cy="2123658"/>
          </a:xfrm>
          <a:prstGeom prst="rect"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buFont typeface="Wingdings" pitchFamily="2" charset="2"/>
              <a:buChar char="v"/>
            </a:pPr>
            <a:r>
              <a:rPr dirty="0" sz="4400" lang="bn-IN" smtClean="0">
                <a:latin typeface="SutonnyMJ" pitchFamily="2" charset="0"/>
                <a:cs typeface="NikoshBAN" pitchFamily="2" charset="0"/>
              </a:rPr>
              <a:t> সূর্য এবং তার চারদিকে ঘুর্ণায়মান গ্রহ ,উপগ্রহ, গ্রহানু, ধুমকেতু, ধূলিকণা ও গ্যাস নিয়ে </a:t>
            </a:r>
            <a:r>
              <a:rPr b="1" dirty="0" sz="4400" lang="bn-IN" smtClean="0">
                <a:latin typeface="SutonnyMJ" pitchFamily="2" charset="0"/>
                <a:cs typeface="NikoshBAN" pitchFamily="2" charset="0"/>
              </a:rPr>
              <a:t>সৌরজগৎ </a:t>
            </a:r>
            <a:r>
              <a:rPr dirty="0" sz="4400" lang="bn-IN" smtClean="0">
                <a:latin typeface="SutonnyMJ" pitchFamily="2" charset="0"/>
                <a:cs typeface="NikoshBAN" pitchFamily="2" charset="0"/>
              </a:rPr>
              <a:t>গঠিত।</a:t>
            </a:r>
            <a:endParaRPr dirty="0" sz="4400"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3"/>
          <p:cNvGrpSpPr/>
          <p:nvPr/>
        </p:nvGrpSpPr>
        <p:grpSpPr>
          <a:xfrm>
            <a:off x="304800" y="1524000"/>
            <a:ext cx="8686800" cy="4952999"/>
            <a:chOff x="152400" y="660272"/>
            <a:chExt cx="7801500" cy="5150693"/>
          </a:xfrm>
        </p:grpSpPr>
        <p:pic>
          <p:nvPicPr>
            <p:cNvPr id="2097176" name="Picture 1" descr="Screen Clippi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52400" y="685800"/>
              <a:ext cx="3839111" cy="5125165"/>
            </a:xfrm>
            <a:prstGeom prst="rect"/>
            <a:ln w="28575">
              <a:solidFill>
                <a:schemeClr val="tx1"/>
              </a:solidFill>
            </a:ln>
          </p:spPr>
        </p:pic>
        <p:pic>
          <p:nvPicPr>
            <p:cNvPr id="2097177" name="Picture 2" descr="Screen Clippi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018008" y="660272"/>
              <a:ext cx="3935892" cy="5150693"/>
            </a:xfrm>
            <a:prstGeom prst="rect"/>
            <a:ln w="28575">
              <a:solidFill>
                <a:schemeClr val="tx1"/>
              </a:solidFill>
            </a:ln>
          </p:spPr>
        </p:pic>
      </p:grpSp>
      <p:sp>
        <p:nvSpPr>
          <p:cNvPr id="1048652" name="TextBox 6"/>
          <p:cNvSpPr txBox="1"/>
          <p:nvPr/>
        </p:nvSpPr>
        <p:spPr>
          <a:xfrm>
            <a:off x="304800" y="762000"/>
            <a:ext cx="8686800" cy="64633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b="1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b="1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৫৮ </a:t>
            </a:r>
            <a:r>
              <a:rPr b="1"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b="1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</a:t>
            </a:r>
            <a:endParaRPr b="1"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Wave 3"/>
          <p:cNvSpPr/>
          <p:nvPr/>
        </p:nvSpPr>
        <p:spPr>
          <a:xfrm>
            <a:off x="152400" y="4038600"/>
            <a:ext cx="8839200" cy="1066800"/>
          </a:xfrm>
          <a:prstGeom prst="wave">
            <a:avLst>
              <a:gd name="adj1" fmla="val 12500"/>
              <a:gd name="adj2" fmla="val -31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দলঃ</a:t>
            </a:r>
            <a:r>
              <a:rPr dirty="0" sz="3600"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600" lang="en-GB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Wave 4"/>
          <p:cNvSpPr/>
          <p:nvPr/>
        </p:nvSpPr>
        <p:spPr>
          <a:xfrm>
            <a:off x="228600" y="5486401"/>
            <a:ext cx="8763000" cy="990599"/>
          </a:xfrm>
          <a:prstGeom prst="wave">
            <a:avLst>
              <a:gd name="adj1" fmla="val 12500"/>
              <a:gd name="adj2" fmla="val -34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৩নং দলঃ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600" lang="en-GB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Wave 6"/>
          <p:cNvSpPr/>
          <p:nvPr/>
        </p:nvSpPr>
        <p:spPr>
          <a:xfrm>
            <a:off x="249382" y="2667000"/>
            <a:ext cx="8742218" cy="1066800"/>
          </a:xfrm>
          <a:prstGeom prst="wave">
            <a:avLst>
              <a:gd name="adj1" fmla="val 12500"/>
              <a:gd name="adj2" fmla="val -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১নং দলঃ শুক্র গ্রহ কী? </a:t>
            </a:r>
            <a:endParaRPr dirty="0" sz="3600" lang="en-GB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8" name="Picture 3" descr="C:\Users\Lenovo\Desktop\rupali\Image\Sowrojogo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6982" y="0"/>
            <a:ext cx="9047018" cy="243840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2000" id="9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2000" id="16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2000" id="23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1048654" grpId="0" animBg="1"/>
      <p:bldP spid="10486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9450" y="152538"/>
            <a:ext cx="3318805" cy="5650539"/>
          </a:xfrm>
          <a:prstGeom prst="rect"/>
        </p:spPr>
      </p:pic>
      <p:sp>
        <p:nvSpPr>
          <p:cNvPr id="1048610" name=""/>
          <p:cNvSpPr txBox="1"/>
          <p:nvPr/>
        </p:nvSpPr>
        <p:spPr>
          <a:xfrm>
            <a:off x="4229868" y="81444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IN">
                <a:solidFill>
                  <a:srgbClr val="65FF65"/>
                </a:solidFill>
              </a:rPr>
              <a:t>ফ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র</a:t>
            </a:r>
            <a:r>
              <a:rPr altLang="en-US" sz="2800" lang="en-IN">
                <a:solidFill>
                  <a:srgbClr val="65FF65"/>
                </a:solidFill>
              </a:rPr>
              <a:t>জ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না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ই</a:t>
            </a:r>
            <a:r>
              <a:rPr altLang="en-US" sz="2800" lang="en-IN">
                <a:solidFill>
                  <a:srgbClr val="65FF65"/>
                </a:solidFill>
              </a:rPr>
              <a:t>য</a:t>
            </a:r>
            <a:r>
              <a:rPr altLang="en-US" sz="2800" lang="en-IN">
                <a:solidFill>
                  <a:srgbClr val="65FF65"/>
                </a:solidFill>
              </a:rPr>
              <a:t>়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স</a:t>
            </a:r>
            <a:r>
              <a:rPr altLang="en-US" sz="2800" lang="en-IN">
                <a:solidFill>
                  <a:srgbClr val="65FF65"/>
                </a:solidFill>
              </a:rPr>
              <a:t>ম</a:t>
            </a:r>
            <a:r>
              <a:rPr altLang="en-US" sz="2800" lang="en-IN">
                <a:solidFill>
                  <a:srgbClr val="65FF65"/>
                </a:solidFill>
              </a:rPr>
              <a:t>ি</a:t>
            </a:r>
            <a:r>
              <a:rPr altLang="en-US" sz="2800" lang="en-IN">
                <a:solidFill>
                  <a:srgbClr val="65FF65"/>
                </a:solidFill>
              </a:rPr>
              <a:t>ন</a:t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4229867" y="178453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IN">
                <a:solidFill>
                  <a:srgbClr val="65FF65"/>
                </a:solidFill>
              </a:rPr>
              <a:t>স</a:t>
            </a:r>
            <a:r>
              <a:rPr altLang="en-US" sz="2800" lang="en-IN">
                <a:solidFill>
                  <a:srgbClr val="65FF65"/>
                </a:solidFill>
              </a:rPr>
              <a:t>হ</a:t>
            </a:r>
            <a:r>
              <a:rPr altLang="en-US" sz="2800" lang="en-IN">
                <a:solidFill>
                  <a:srgbClr val="65FF65"/>
                </a:solidFill>
              </a:rPr>
              <a:t>ক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র</a:t>
            </a:r>
            <a:r>
              <a:rPr altLang="en-US" sz="2800" lang="en-IN">
                <a:solidFill>
                  <a:srgbClr val="65FF65"/>
                </a:solidFill>
              </a:rPr>
              <a:t>ি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শ</a:t>
            </a:r>
            <a:r>
              <a:rPr altLang="en-US" sz="2800" lang="en-IN">
                <a:solidFill>
                  <a:srgbClr val="65FF65"/>
                </a:solidFill>
              </a:rPr>
              <a:t>ি</a:t>
            </a:r>
            <a:r>
              <a:rPr altLang="en-US" sz="2800" lang="en-IN">
                <a:solidFill>
                  <a:srgbClr val="65FF65"/>
                </a:solidFill>
              </a:rPr>
              <a:t>ক্ষক</a:t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612" name=""/>
          <p:cNvSpPr txBox="1"/>
          <p:nvPr/>
        </p:nvSpPr>
        <p:spPr>
          <a:xfrm>
            <a:off x="4229867" y="2754629"/>
            <a:ext cx="4000000" cy="13487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IN">
                <a:solidFill>
                  <a:srgbClr val="65FF65"/>
                </a:solidFill>
              </a:rPr>
              <a:t>ক</a:t>
            </a:r>
            <a:r>
              <a:rPr altLang="en-US" sz="2800" lang="en-IN">
                <a:solidFill>
                  <a:srgbClr val="65FF65"/>
                </a:solidFill>
              </a:rPr>
              <a:t>ু</a:t>
            </a:r>
            <a:r>
              <a:rPr altLang="en-US" sz="2800" lang="en-IN">
                <a:solidFill>
                  <a:srgbClr val="65FF65"/>
                </a:solidFill>
              </a:rPr>
              <a:t>ল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ন</a:t>
            </a:r>
            <a:r>
              <a:rPr altLang="en-US" sz="2800" lang="en-IN">
                <a:solidFill>
                  <a:srgbClr val="65FF65"/>
                </a:solidFill>
              </a:rPr>
              <a:t>ন</a:t>
            </a:r>
            <a:r>
              <a:rPr altLang="en-US" sz="2800" lang="en-IN">
                <a:solidFill>
                  <a:srgbClr val="65FF65"/>
                </a:solidFill>
              </a:rPr>
              <a:t>্</a:t>
            </a:r>
            <a:r>
              <a:rPr altLang="en-US" sz="2800" lang="en-IN">
                <a:solidFill>
                  <a:srgbClr val="65FF65"/>
                </a:solidFill>
              </a:rPr>
              <a:t>দ</a:t>
            </a:r>
            <a:r>
              <a:rPr altLang="en-US" sz="2800" lang="en-IN">
                <a:solidFill>
                  <a:srgbClr val="65FF65"/>
                </a:solidFill>
              </a:rPr>
              <a:t>প</a:t>
            </a:r>
            <a:r>
              <a:rPr altLang="en-US" sz="2800" lang="en-IN">
                <a:solidFill>
                  <a:srgbClr val="65FF65"/>
                </a:solidFill>
              </a:rPr>
              <a:t>ুর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স</a:t>
            </a:r>
            <a:r>
              <a:rPr altLang="en-US" sz="2800" lang="en-IN">
                <a:solidFill>
                  <a:srgbClr val="65FF65"/>
                </a:solidFill>
              </a:rPr>
              <a:t>র</a:t>
            </a:r>
            <a:r>
              <a:rPr altLang="en-US" sz="2800" lang="en-IN">
                <a:solidFill>
                  <a:srgbClr val="65FF65"/>
                </a:solidFill>
              </a:rPr>
              <a:t>ক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র</a:t>
            </a:r>
            <a:r>
              <a:rPr altLang="en-US" sz="2800" lang="en-IN">
                <a:solidFill>
                  <a:srgbClr val="65FF65"/>
                </a:solidFill>
              </a:rPr>
              <a:t>ি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প</a:t>
            </a:r>
            <a:r>
              <a:rPr altLang="en-US" sz="2800" lang="en-IN">
                <a:solidFill>
                  <a:srgbClr val="65FF65"/>
                </a:solidFill>
              </a:rPr>
              <a:t>্রাথমিক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ব</a:t>
            </a:r>
            <a:r>
              <a:rPr altLang="en-US" sz="2800" lang="en-IN">
                <a:solidFill>
                  <a:srgbClr val="65FF65"/>
                </a:solidFill>
              </a:rPr>
              <a:t>িদ্যালয়</a:t>
            </a:r>
            <a:r>
              <a:rPr altLang="en-US" sz="2800" lang="en-US">
                <a:solidFill>
                  <a:srgbClr val="65FF65"/>
                </a:solidFill>
              </a:rPr>
              <a:t>,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ঘ</a:t>
            </a:r>
            <a:r>
              <a:rPr altLang="en-US" sz="2800" lang="en-IN">
                <a:solidFill>
                  <a:srgbClr val="65FF65"/>
                </a:solidFill>
              </a:rPr>
              <a:t>ো</a:t>
            </a:r>
            <a:r>
              <a:rPr altLang="en-US" sz="2800" lang="en-IN">
                <a:solidFill>
                  <a:srgbClr val="65FF65"/>
                </a:solidFill>
              </a:rPr>
              <a:t>ড</a:t>
            </a:r>
            <a:r>
              <a:rPr altLang="en-US" sz="2800" lang="en-IN">
                <a:solidFill>
                  <a:srgbClr val="65FF65"/>
                </a:solidFill>
              </a:rPr>
              <a:t>়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ঘ</a:t>
            </a:r>
            <a:r>
              <a:rPr altLang="en-US" sz="2800" lang="en-IN">
                <a:solidFill>
                  <a:srgbClr val="65FF65"/>
                </a:solidFill>
              </a:rPr>
              <a:t>াট</a:t>
            </a:r>
            <a:r>
              <a:rPr altLang="en-US" sz="2800" lang="en-US">
                <a:solidFill>
                  <a:srgbClr val="65FF65"/>
                </a:solidFill>
              </a:rPr>
              <a:t>,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r>
              <a:rPr altLang="en-US" sz="2800" lang="en-IN">
                <a:solidFill>
                  <a:srgbClr val="65FF65"/>
                </a:solidFill>
              </a:rPr>
              <a:t>দ</a:t>
            </a:r>
            <a:r>
              <a:rPr altLang="en-US" sz="2800" lang="en-IN">
                <a:solidFill>
                  <a:srgbClr val="65FF65"/>
                </a:solidFill>
              </a:rPr>
              <a:t>ি</a:t>
            </a:r>
            <a:r>
              <a:rPr altLang="en-US" sz="2800" lang="en-IN">
                <a:solidFill>
                  <a:srgbClr val="65FF65"/>
                </a:solidFill>
              </a:rPr>
              <a:t>ন</a:t>
            </a:r>
            <a:r>
              <a:rPr altLang="en-US" sz="2800" lang="en-IN">
                <a:solidFill>
                  <a:srgbClr val="65FF65"/>
                </a:solidFill>
              </a:rPr>
              <a:t>া</a:t>
            </a:r>
            <a:r>
              <a:rPr altLang="en-US" sz="2800" lang="en-IN">
                <a:solidFill>
                  <a:srgbClr val="65FF65"/>
                </a:solidFill>
              </a:rPr>
              <a:t>জ</a:t>
            </a:r>
            <a:r>
              <a:rPr altLang="en-US" sz="2800" lang="en-IN">
                <a:solidFill>
                  <a:srgbClr val="65FF65"/>
                </a:solidFill>
              </a:rPr>
              <a:t>প</a:t>
            </a:r>
            <a:r>
              <a:rPr altLang="en-US" sz="2800" lang="en-IN">
                <a:solidFill>
                  <a:srgbClr val="65FF65"/>
                </a:solidFill>
              </a:rPr>
              <a:t>ু</a:t>
            </a:r>
            <a:r>
              <a:rPr altLang="en-US" sz="2800" lang="en-IN">
                <a:solidFill>
                  <a:srgbClr val="65FF65"/>
                </a:solidFill>
              </a:rPr>
              <a:t>র</a:t>
            </a:r>
            <a:r>
              <a:rPr altLang="en-US" sz="2800" lang="en-IN">
                <a:solidFill>
                  <a:srgbClr val="65FF65"/>
                </a:solidFill>
              </a:rPr>
              <a:t>।</a:t>
            </a:r>
            <a:r>
              <a:rPr altLang="en-US" sz="2800" lang="en-US">
                <a:solidFill>
                  <a:srgbClr val="65FF65"/>
                </a:solidFill>
              </a:rPr>
              <a:t> </a:t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1"/>
          <p:cNvSpPr/>
          <p:nvPr/>
        </p:nvSpPr>
        <p:spPr>
          <a:xfrm>
            <a:off x="0" y="914400"/>
            <a:ext cx="9144000" cy="8382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dirty="0" sz="36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dirty="0" sz="3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ত্তর টি বল </a:t>
            </a:r>
            <a:endParaRPr dirty="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TextBox 3"/>
          <p:cNvSpPr txBox="1"/>
          <p:nvPr/>
        </p:nvSpPr>
        <p:spPr>
          <a:xfrm>
            <a:off x="0" y="1779687"/>
            <a:ext cx="9144000" cy="5078313"/>
          </a:xfrm>
          <a:prstGeom prst="rect"/>
          <a:blipFill>
            <a:blip xmlns:r="http://schemas.openxmlformats.org/officeDocument/2006/relationships" r:embed="rId1" cstate="print"/>
            <a:tile algn="tl" flip="none" sx="100000" sy="100000" tx="0" ty="0"/>
          </a:blipFill>
          <a:ln w="28575"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 	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গ্রহের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৭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খ) ৮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গ) ৯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ঘ) ১০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নিকটতম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dirty="0" sz="36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খ )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dirty="0" sz="36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প্রচন্ড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	ক)  চাঁদে  খ) পৃথিবীতে গ)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ঘ) বুধে</a:t>
            </a:r>
          </a:p>
          <a:p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Rectangle 5"/>
          <p:cNvSpPr/>
          <p:nvPr/>
        </p:nvSpPr>
        <p:spPr>
          <a:xfrm>
            <a:off x="9217361" y="2249269"/>
            <a:ext cx="1890261" cy="646331"/>
          </a:xfrm>
          <a:prstGeom prst="rect"/>
        </p:spPr>
        <p:txBody>
          <a:bodyPr wrap="none">
            <a:spAutoFit/>
          </a:bodyPr>
          <a:p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GB"/>
          </a:p>
        </p:txBody>
      </p:sp>
      <p:sp>
        <p:nvSpPr>
          <p:cNvPr id="1048659" name="Rectangle 6"/>
          <p:cNvSpPr/>
          <p:nvPr/>
        </p:nvSpPr>
        <p:spPr>
          <a:xfrm>
            <a:off x="9242780" y="3886200"/>
            <a:ext cx="1560042" cy="646331"/>
          </a:xfrm>
          <a:prstGeom prst="rect"/>
        </p:spPr>
        <p:txBody>
          <a:bodyPr wrap="none">
            <a:spAutoFit/>
          </a:bodyPr>
          <a:p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dirty="0" sz="3600" lang="en-GB"/>
          </a:p>
        </p:txBody>
      </p:sp>
      <p:sp>
        <p:nvSpPr>
          <p:cNvPr id="1048660" name="Rectangle 7"/>
          <p:cNvSpPr/>
          <p:nvPr/>
        </p:nvSpPr>
        <p:spPr>
          <a:xfrm>
            <a:off x="9222685" y="5638800"/>
            <a:ext cx="1850186" cy="646331"/>
          </a:xfrm>
          <a:prstGeom prst="rect"/>
        </p:spPr>
        <p:txBody>
          <a:bodyPr wrap="none">
            <a:spAutoFit/>
          </a:bodyPr>
          <a:p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GB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6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9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0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3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4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/>
      <p:bldP spid="1048659" grpId="0"/>
      <p:bldP spid="10486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1"/>
          <p:cNvSpPr/>
          <p:nvPr/>
        </p:nvSpPr>
        <p:spPr>
          <a:xfrm>
            <a:off x="0" y="1143000"/>
            <a:ext cx="9144000" cy="9906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4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dirty="0" sz="2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2" name="TextBox 2"/>
          <p:cNvSpPr txBox="1"/>
          <p:nvPr/>
        </p:nvSpPr>
        <p:spPr>
          <a:xfrm>
            <a:off x="0" y="2324716"/>
            <a:ext cx="9144000" cy="4154984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>
              <a:buFont typeface="Wingdings" pitchFamily="2" charset="2"/>
              <a:buChar char="Ø"/>
            </a:pPr>
            <a:endParaRPr dirty="0" sz="3200" lang="bn-BD" smtClean="0">
              <a:latin typeface="NikoshBAN" pitchFamily="2" charset="0"/>
              <a:cs typeface="NikoshBAN" pitchFamily="2" charset="0"/>
            </a:endParaRPr>
          </a:p>
          <a:p>
            <a:endParaRPr dirty="0" sz="3200" lang="bn-BD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dirty="0" sz="32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 একটি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_________ ।</a:t>
            </a:r>
          </a:p>
          <a:p>
            <a:pPr>
              <a:buFont typeface="Wingdings" pitchFamily="2" charset="2"/>
              <a:buChar char="Ø"/>
            </a:pP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চাঁদ পৃথিবীর __________।</a:t>
            </a:r>
          </a:p>
          <a:p>
            <a:pPr>
              <a:buFont typeface="Wingdings" pitchFamily="2" charset="2"/>
              <a:buChar char="Ø"/>
            </a:pP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সূর্য এই সৌরজগতের ________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সূর্যোদয়ের আগে পূর্ব আকাশে             দেখি।</a:t>
            </a:r>
            <a:endParaRPr dirty="0" sz="4000" lang="en-US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Rectangle 3"/>
          <p:cNvSpPr/>
          <p:nvPr/>
        </p:nvSpPr>
        <p:spPr>
          <a:xfrm>
            <a:off x="9258066" y="3124200"/>
            <a:ext cx="647934" cy="707886"/>
          </a:xfrm>
          <a:prstGeom prst="rect"/>
        </p:spPr>
        <p:txBody>
          <a:bodyPr wrap="none">
            <a:spAutoFit/>
          </a:bodyPr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dirty="0" lang="en-GB"/>
          </a:p>
        </p:txBody>
      </p:sp>
      <p:sp>
        <p:nvSpPr>
          <p:cNvPr id="1048664" name="Rectangle 4"/>
          <p:cNvSpPr/>
          <p:nvPr/>
        </p:nvSpPr>
        <p:spPr>
          <a:xfrm>
            <a:off x="9296400" y="3787914"/>
            <a:ext cx="1162498" cy="707886"/>
          </a:xfrm>
          <a:prstGeom prst="rect"/>
        </p:spPr>
        <p:txBody>
          <a:bodyPr wrap="none">
            <a:spAutoFit/>
          </a:bodyPr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dirty="0" lang="en-GB"/>
          </a:p>
        </p:txBody>
      </p:sp>
      <p:sp>
        <p:nvSpPr>
          <p:cNvPr id="1048665" name="Rectangle 5"/>
          <p:cNvSpPr/>
          <p:nvPr/>
        </p:nvSpPr>
        <p:spPr>
          <a:xfrm>
            <a:off x="9342511" y="4402208"/>
            <a:ext cx="944489" cy="707886"/>
          </a:xfrm>
          <a:prstGeom prst="rect"/>
        </p:spPr>
        <p:txBody>
          <a:bodyPr wrap="none">
            <a:spAutoFit/>
          </a:bodyPr>
          <a:p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dirty="0" lang="en-GB"/>
          </a:p>
        </p:txBody>
      </p:sp>
      <p:sp>
        <p:nvSpPr>
          <p:cNvPr id="1048666" name="Rectangle 6"/>
          <p:cNvSpPr/>
          <p:nvPr/>
        </p:nvSpPr>
        <p:spPr>
          <a:xfrm>
            <a:off x="5562600" y="6858000"/>
            <a:ext cx="1491114" cy="707886"/>
          </a:xfrm>
          <a:prstGeom prst="rect"/>
        </p:spPr>
        <p:txBody>
          <a:bodyPr wrap="none">
            <a:spAutoFit/>
          </a:bodyPr>
          <a:p>
            <a:r>
              <a:rPr dirty="0" sz="40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শুকতারা</a:t>
            </a:r>
            <a:endParaRPr dirty="0" lang="en-GB"/>
          </a:p>
        </p:txBody>
      </p:sp>
      <p:cxnSp>
        <p:nvCxnSpPr>
          <p:cNvPr id="3145729" name="Straight Connector 11"/>
          <p:cNvCxnSpPr>
            <a:cxnSpLocks/>
          </p:cNvCxnSpPr>
          <p:nvPr/>
        </p:nvCxnSpPr>
        <p:spPr>
          <a:xfrm>
            <a:off x="5562600" y="5715000"/>
            <a:ext cx="1335864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5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-0.61459 -0.00717 " pathEditMode="relative" rAng="0" ptsTypes="AA">
                                      <p:cBhvr>
                                        <p:cTn dur="2000" fill="hold" id="16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9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0578E-6 L -0.63854 -0.00393 " pathEditMode="relative" rAng="0" ptsTypes="AA">
                                      <p:cBhvr>
                                        <p:cTn dur="2000" fill="hold" id="2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3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3699E-6 L -0.51493 -0.00463 " pathEditMode="relative" rAng="0" ptsTypes="AA">
                                      <p:cBhvr>
                                        <p:cTn dur="2000" fill="hold" id="24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7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dur="2000" fill="hold" id="28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  <p:bldP spid="1048662" grpId="0" animBg="1"/>
      <p:bldP spid="1048663" grpId="0"/>
      <p:bldP spid="1048664" grpId="0"/>
      <p:bldP spid="1048665" grpId="0"/>
      <p:bldP spid="10486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533397" y="1600202"/>
          <a:ext cx="8077204" cy="4775913"/>
        </p:xfrm>
        <a:graphic>
          <a:graphicData uri="http://schemas.openxmlformats.org/drawingml/2006/table">
            <a:tbl>
              <a:tblPr/>
              <a:tblGrid>
                <a:gridCol w="4038602"/>
                <a:gridCol w="4038602"/>
              </a:tblGrid>
              <a:tr h="912253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4000" lang="en-US" err="1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বাম</a:t>
                      </a:r>
                      <a:endParaRPr dirty="0" sz="40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1"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4000" lang="en-GB" err="1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ডান</a:t>
                      </a:r>
                      <a:endParaRPr dirty="0" sz="40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1"/>
                      <a:tile algn="tl" flip="none" sx="100000" sy="100000" tx="0" ty="0"/>
                    </a:blipFill>
                  </a:tcPr>
                </a:tc>
              </a:tr>
              <a:tr h="96591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US" err="1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পৃথিবী</a:t>
                      </a: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GB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নক্ষত্র</a:t>
                      </a: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</a:tr>
              <a:tr h="96591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US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সূর্য</a:t>
                      </a: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GB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উপগ্রহ</a:t>
                      </a: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</a:tr>
              <a:tr h="96591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GB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চাঁদ</a:t>
                      </a: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3600" lang="en-GB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গ্রহ</a:t>
                      </a:r>
                      <a:endParaRPr dirty="0" sz="36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</a:tr>
              <a:tr h="96591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100" lang="en-GB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3600" lang="bn-BD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শুকতারা</a:t>
                      </a:r>
                      <a:endParaRPr dirty="0" sz="3600" lang="en-GB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100" lang="en-GB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xmlns:r="http://schemas.openxmlformats.org/officeDocument/2006/relationships" r:embed="rId2"/>
                      <a:tile algn="tl" flip="none" sx="100000" sy="100000" tx="0" ty="0"/>
                    </a:blipFill>
                  </a:tcPr>
                </a:tc>
              </a:tr>
            </a:tbl>
          </a:graphicData>
        </a:graphic>
      </p:graphicFrame>
      <p:sp>
        <p:nvSpPr>
          <p:cNvPr id="1048667" name="Rectangle 2"/>
          <p:cNvSpPr/>
          <p:nvPr/>
        </p:nvSpPr>
        <p:spPr>
          <a:xfrm>
            <a:off x="228600" y="609600"/>
            <a:ext cx="8686800" cy="8382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dirty="0" sz="40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dirty="0" sz="4000" lang="en-GB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4"/>
          <p:cNvCxnSpPr>
            <a:cxnSpLocks/>
          </p:cNvCxnSpPr>
          <p:nvPr/>
        </p:nvCxnSpPr>
        <p:spPr>
          <a:xfrm>
            <a:off x="3429000" y="3048000"/>
            <a:ext cx="2667000" cy="1676400"/>
          </a:xfrm>
          <a:prstGeom prst="straightConnector1"/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6"/>
          <p:cNvCxnSpPr>
            <a:cxnSpLocks/>
          </p:cNvCxnSpPr>
          <p:nvPr/>
        </p:nvCxnSpPr>
        <p:spPr>
          <a:xfrm flipV="1">
            <a:off x="3048000" y="2971800"/>
            <a:ext cx="2971800" cy="762000"/>
          </a:xfrm>
          <a:prstGeom prst="straightConnector1"/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8"/>
          <p:cNvCxnSpPr>
            <a:cxnSpLocks/>
          </p:cNvCxnSpPr>
          <p:nvPr/>
        </p:nvCxnSpPr>
        <p:spPr>
          <a:xfrm flipV="1">
            <a:off x="3048000" y="3886200"/>
            <a:ext cx="2743200" cy="838200"/>
          </a:xfrm>
          <a:prstGeom prst="straightConnector1"/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Wave 1"/>
          <p:cNvSpPr/>
          <p:nvPr/>
        </p:nvSpPr>
        <p:spPr>
          <a:xfrm>
            <a:off x="0" y="4038600"/>
            <a:ext cx="9144000" cy="1143000"/>
          </a:xfrm>
          <a:prstGeom prst="wave">
            <a:avLst>
              <a:gd name="adj1" fmla="val 12500"/>
              <a:gd name="adj2" fmla="val -3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সৌরজগত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নিয়ে গঠিত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?</a:t>
            </a:r>
            <a:endParaRPr dirty="0" sz="3600" lang="en-GB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Cloud Callout 4"/>
          <p:cNvSpPr/>
          <p:nvPr/>
        </p:nvSpPr>
        <p:spPr>
          <a:xfrm>
            <a:off x="609600" y="1143000"/>
            <a:ext cx="7924800" cy="1524000"/>
          </a:xfrm>
          <a:prstGeom prst="cloudCallout">
            <a:avLst>
              <a:gd name="adj1" fmla="val -242"/>
              <a:gd name="adj2" fmla="val 989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ঊত্তর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dirty="0" sz="4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atin typeface="NikoshBAN" pitchFamily="2" charset="0"/>
                <a:cs typeface="NikoshBAN" pitchFamily="2" charset="0"/>
              </a:rPr>
              <a:t>লিখ</a:t>
            </a:r>
            <a:endParaRPr dirty="0" lang="en-GB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2000" id="15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animBg="1"/>
      <p:bldP spid="10486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6"/>
          <p:cNvGrpSpPr/>
          <p:nvPr/>
        </p:nvGrpSpPr>
        <p:grpSpPr>
          <a:xfrm>
            <a:off x="0" y="1018162"/>
            <a:ext cx="9144001" cy="5839838"/>
            <a:chOff x="0" y="1018162"/>
            <a:chExt cx="9144001" cy="5839838"/>
          </a:xfrm>
        </p:grpSpPr>
        <p:pic>
          <p:nvPicPr>
            <p:cNvPr id="2097179" name="Picture 4" descr="ea6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" y="1905000"/>
              <a:ext cx="9144000" cy="4953000"/>
            </a:xfrm>
            <a:prstGeom prst="rect"/>
          </p:spPr>
        </p:pic>
        <p:sp>
          <p:nvSpPr>
            <p:cNvPr id="1048670" name="TextBox 5"/>
            <p:cNvSpPr txBox="1"/>
            <p:nvPr/>
          </p:nvSpPr>
          <p:spPr>
            <a:xfrm>
              <a:off x="0" y="1018162"/>
              <a:ext cx="9144000" cy="923330"/>
            </a:xfrm>
            <a:prstGeom prst="rect"/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wrap="square">
              <a:spAutoFit/>
            </a:bodyPr>
            <a:p>
              <a:pPr algn="ctr"/>
              <a:r>
                <a:rPr dirty="0" sz="5400" lang="bn-IN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dirty="0" sz="5400" lang="en-IN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"/>
          <p:cNvSpPr/>
          <p:nvPr/>
        </p:nvSpPr>
        <p:spPr>
          <a:xfrm>
            <a:off x="-22839" y="110289"/>
            <a:ext cx="1585393" cy="1510071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5400" lang="en-IN">
                <a:solidFill>
                  <a:srgbClr val="000000"/>
                </a:solidFill>
              </a:rPr>
              <a:t>শ</a:t>
            </a:r>
            <a:r>
              <a:rPr altLang="en-US" sz="5400" lang="en-IN">
                <a:solidFill>
                  <a:srgbClr val="000000"/>
                </a:solidFill>
              </a:rPr>
              <a:t>ি</a:t>
            </a:r>
            <a:endParaRPr sz="5400" lang="en-IN"/>
          </a:p>
        </p:txBody>
      </p:sp>
      <p:sp>
        <p:nvSpPr>
          <p:cNvPr id="1048833" name=""/>
          <p:cNvSpPr/>
          <p:nvPr/>
        </p:nvSpPr>
        <p:spPr>
          <a:xfrm>
            <a:off x="1828226" y="80203"/>
            <a:ext cx="1466661" cy="1444113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5600" lang="en-IN">
                <a:solidFill>
                  <a:srgbClr val="000000"/>
                </a:solidFill>
              </a:rPr>
              <a:t>খ</a:t>
            </a:r>
            <a:endParaRPr sz="5600" lang="en-IN"/>
          </a:p>
        </p:txBody>
      </p:sp>
      <p:sp>
        <p:nvSpPr>
          <p:cNvPr id="1048834" name=""/>
          <p:cNvSpPr/>
          <p:nvPr/>
        </p:nvSpPr>
        <p:spPr>
          <a:xfrm>
            <a:off x="3560559" y="51674"/>
            <a:ext cx="1589084" cy="1542082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5900" lang="en-IN">
                <a:solidFill>
                  <a:srgbClr val="000000"/>
                </a:solidFill>
              </a:rPr>
              <a:t>ন</a:t>
            </a:r>
            <a:endParaRPr sz="5900" lang="en-IN">
              <a:solidFill>
                <a:srgbClr val="000000"/>
              </a:solidFill>
            </a:endParaRPr>
          </a:p>
        </p:txBody>
      </p:sp>
      <p:sp>
        <p:nvSpPr>
          <p:cNvPr id="1048835" name=""/>
          <p:cNvSpPr/>
          <p:nvPr/>
        </p:nvSpPr>
        <p:spPr>
          <a:xfrm>
            <a:off x="5412116" y="110290"/>
            <a:ext cx="1538673" cy="1483466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6100" lang="en-IN">
                <a:solidFill>
                  <a:srgbClr val="000000"/>
                </a:solidFill>
              </a:rPr>
              <a:t>ফ</a:t>
            </a:r>
            <a:endParaRPr sz="6100" lang="en-IN"/>
          </a:p>
        </p:txBody>
      </p:sp>
      <p:sp>
        <p:nvSpPr>
          <p:cNvPr id="1048836" name=""/>
          <p:cNvSpPr/>
          <p:nvPr/>
        </p:nvSpPr>
        <p:spPr>
          <a:xfrm>
            <a:off x="7352732" y="110289"/>
            <a:ext cx="1546275" cy="1524317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7000" lang="en-IN">
                <a:solidFill>
                  <a:srgbClr val="000000"/>
                </a:solidFill>
              </a:rPr>
              <a:t>ল</a:t>
            </a:r>
            <a:endParaRPr sz="7000" lang="en-IN"/>
          </a:p>
        </p:txBody>
      </p:sp>
      <p:sp>
        <p:nvSpPr>
          <p:cNvPr id="1048837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/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838" name=""/>
          <p:cNvSpPr txBox="1"/>
          <p:nvPr/>
        </p:nvSpPr>
        <p:spPr>
          <a:xfrm>
            <a:off x="2016618" y="2903219"/>
            <a:ext cx="4000000" cy="1653541"/>
          </a:xfrm>
          <a:prstGeom prst="rect"/>
        </p:spPr>
        <p:txBody>
          <a:bodyPr rtlCol="0" wrap="square">
            <a:spAutoFit/>
          </a:bodyPr>
          <a:p>
            <a:r>
              <a:rPr altLang="en-US" b="0" sz="3500" lang="en-IN">
                <a:solidFill>
                  <a:srgbClr val="FFFFFF"/>
                </a:solidFill>
              </a:rPr>
              <a:t>১</a:t>
            </a:r>
            <a:r>
              <a:rPr altLang="en-US" b="0" sz="3500" lang="en-IN">
                <a:solidFill>
                  <a:srgbClr val="FFFFFF"/>
                </a:solidFill>
              </a:rPr>
              <a:t>২</a:t>
            </a:r>
            <a:r>
              <a:rPr altLang="en-US" b="0" sz="3500" lang="en-US">
                <a:solidFill>
                  <a:srgbClr val="FFFFFF"/>
                </a:solidFill>
              </a:rPr>
              <a:t>.</a:t>
            </a:r>
            <a:r>
              <a:rPr altLang="en-US" b="0" sz="3500" lang="en-IN">
                <a:solidFill>
                  <a:srgbClr val="FFFFFF"/>
                </a:solidFill>
              </a:rPr>
              <a:t>১</a:t>
            </a:r>
            <a:r>
              <a:rPr altLang="en-US" b="0" sz="3500" lang="en-US">
                <a:solidFill>
                  <a:srgbClr val="FFFFFF"/>
                </a:solidFill>
              </a:rPr>
              <a:t>.</a:t>
            </a:r>
            <a:r>
              <a:rPr altLang="en-US" b="0" sz="3500" lang="en-IN">
                <a:solidFill>
                  <a:srgbClr val="FFFFFF"/>
                </a:solidFill>
              </a:rPr>
              <a:t>১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স</a:t>
            </a:r>
            <a:r>
              <a:rPr altLang="en-US" b="0" sz="3500" lang="en-IN">
                <a:solidFill>
                  <a:srgbClr val="FFFFFF"/>
                </a:solidFill>
              </a:rPr>
              <a:t>ৌ</a:t>
            </a:r>
            <a:r>
              <a:rPr altLang="en-US" b="0" sz="3500" lang="en-IN">
                <a:solidFill>
                  <a:srgbClr val="FFFFFF"/>
                </a:solidFill>
              </a:rPr>
              <a:t>র</a:t>
            </a:r>
            <a:r>
              <a:rPr altLang="en-US" b="0" sz="3500" lang="en-IN">
                <a:solidFill>
                  <a:srgbClr val="FFFFFF"/>
                </a:solidFill>
              </a:rPr>
              <a:t>জগতের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ম</a:t>
            </a:r>
            <a:r>
              <a:rPr altLang="en-US" b="0" sz="3500" lang="en-IN">
                <a:solidFill>
                  <a:srgbClr val="FFFFFF"/>
                </a:solidFill>
              </a:rPr>
              <a:t>ৌ</a:t>
            </a:r>
            <a:r>
              <a:rPr altLang="en-US" b="0" sz="3500" lang="en-IN">
                <a:solidFill>
                  <a:srgbClr val="FFFFFF"/>
                </a:solidFill>
              </a:rPr>
              <a:t>ল</a:t>
            </a:r>
            <a:r>
              <a:rPr altLang="en-US" b="0" sz="3500" lang="en-IN">
                <a:solidFill>
                  <a:srgbClr val="FFFFFF"/>
                </a:solidFill>
              </a:rPr>
              <a:t>িক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গ</a:t>
            </a:r>
            <a:r>
              <a:rPr altLang="en-US" b="0" sz="3500" lang="en-IN">
                <a:solidFill>
                  <a:srgbClr val="FFFFFF"/>
                </a:solidFill>
              </a:rPr>
              <a:t>ঠ</a:t>
            </a:r>
            <a:r>
              <a:rPr altLang="en-US" b="0" sz="3500" lang="en-IN">
                <a:solidFill>
                  <a:srgbClr val="FFFFFF"/>
                </a:solidFill>
              </a:rPr>
              <a:t>ন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চ</a:t>
            </a:r>
            <a:r>
              <a:rPr altLang="en-US" b="0" sz="3500" lang="en-IN">
                <a:solidFill>
                  <a:srgbClr val="FFFFFF"/>
                </a:solidFill>
              </a:rPr>
              <a:t>ি</a:t>
            </a:r>
            <a:r>
              <a:rPr altLang="en-US" b="0" sz="3500" lang="en-IN">
                <a:solidFill>
                  <a:srgbClr val="FFFFFF"/>
                </a:solidFill>
              </a:rPr>
              <a:t>ত</a:t>
            </a:r>
            <a:r>
              <a:rPr altLang="en-US" b="0" sz="3500" lang="en-IN">
                <a:solidFill>
                  <a:srgbClr val="FFFFFF"/>
                </a:solidFill>
              </a:rPr>
              <a:t>্</a:t>
            </a:r>
            <a:r>
              <a:rPr altLang="en-US" b="0" sz="3500" lang="en-IN">
                <a:solidFill>
                  <a:srgbClr val="FFFFFF"/>
                </a:solidFill>
              </a:rPr>
              <a:t>র</a:t>
            </a:r>
            <a:r>
              <a:rPr altLang="en-US" b="0" sz="3500" lang="en-IN">
                <a:solidFill>
                  <a:srgbClr val="FFFFFF"/>
                </a:solidFill>
              </a:rPr>
              <a:t>স</a:t>
            </a:r>
            <a:r>
              <a:rPr altLang="en-US" b="0" sz="3500" lang="en-IN">
                <a:solidFill>
                  <a:srgbClr val="FFFFFF"/>
                </a:solidFill>
              </a:rPr>
              <a:t>হ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ব</a:t>
            </a:r>
            <a:r>
              <a:rPr altLang="en-US" b="0" sz="3500" lang="en-IN">
                <a:solidFill>
                  <a:srgbClr val="FFFFFF"/>
                </a:solidFill>
              </a:rPr>
              <a:t>্</a:t>
            </a:r>
            <a:r>
              <a:rPr altLang="en-US" b="0" sz="3500" lang="en-IN">
                <a:solidFill>
                  <a:srgbClr val="FFFFFF"/>
                </a:solidFill>
              </a:rPr>
              <a:t>য</a:t>
            </a:r>
            <a:r>
              <a:rPr altLang="en-US" b="0" sz="3500" lang="en-IN">
                <a:solidFill>
                  <a:srgbClr val="FFFFFF"/>
                </a:solidFill>
              </a:rPr>
              <a:t>া</a:t>
            </a:r>
            <a:r>
              <a:rPr altLang="en-US" b="0" sz="3500" lang="en-IN">
                <a:solidFill>
                  <a:srgbClr val="FFFFFF"/>
                </a:solidFill>
              </a:rPr>
              <a:t>খ</a:t>
            </a:r>
            <a:r>
              <a:rPr altLang="en-US" b="0" sz="3500" lang="en-IN">
                <a:solidFill>
                  <a:srgbClr val="FFFFFF"/>
                </a:solidFill>
              </a:rPr>
              <a:t>্যা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ক</a:t>
            </a:r>
            <a:r>
              <a:rPr altLang="en-US" b="0" sz="3500" lang="en-IN">
                <a:solidFill>
                  <a:srgbClr val="FFFFFF"/>
                </a:solidFill>
              </a:rPr>
              <a:t>র</a:t>
            </a:r>
            <a:r>
              <a:rPr altLang="en-US" b="0" sz="3500" lang="en-IN">
                <a:solidFill>
                  <a:srgbClr val="FFFFFF"/>
                </a:solidFill>
              </a:rPr>
              <a:t>ত</a:t>
            </a:r>
            <a:r>
              <a:rPr altLang="en-US" b="0" sz="3500" lang="en-IN">
                <a:solidFill>
                  <a:srgbClr val="FFFFFF"/>
                </a:solidFill>
              </a:rPr>
              <a:t>ে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r>
              <a:rPr altLang="en-US" b="0" sz="3500" lang="en-IN">
                <a:solidFill>
                  <a:srgbClr val="FFFFFF"/>
                </a:solidFill>
              </a:rPr>
              <a:t>প</a:t>
            </a:r>
            <a:r>
              <a:rPr altLang="en-US" b="0" sz="3500" lang="en-IN">
                <a:solidFill>
                  <a:srgbClr val="FFFFFF"/>
                </a:solidFill>
              </a:rPr>
              <a:t>া</a:t>
            </a:r>
            <a:r>
              <a:rPr altLang="en-US" b="0" sz="3500" lang="en-IN">
                <a:solidFill>
                  <a:srgbClr val="FFFFFF"/>
                </a:solidFill>
              </a:rPr>
              <a:t>র</a:t>
            </a:r>
            <a:r>
              <a:rPr altLang="en-US" b="0" sz="3500" lang="en-IN">
                <a:solidFill>
                  <a:srgbClr val="FFFFFF"/>
                </a:solidFill>
              </a:rPr>
              <a:t>ব</a:t>
            </a:r>
            <a:r>
              <a:rPr altLang="en-US" b="0" sz="3500" lang="en-IN">
                <a:solidFill>
                  <a:srgbClr val="FFFFFF"/>
                </a:solidFill>
              </a:rPr>
              <a:t>ে</a:t>
            </a:r>
            <a:r>
              <a:rPr altLang="en-US" b="0" sz="3500" lang="en-IN">
                <a:solidFill>
                  <a:srgbClr val="FFFFFF"/>
                </a:solidFill>
              </a:rPr>
              <a:t>।</a:t>
            </a:r>
            <a:r>
              <a:rPr altLang="en-US" b="0" sz="3500" lang="en-US">
                <a:solidFill>
                  <a:srgbClr val="FFFFFF"/>
                </a:solidFill>
              </a:rPr>
              <a:t> </a:t>
            </a:r>
            <a:endParaRPr b="0" sz="3500"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extBox 6"/>
          <p:cNvSpPr txBox="1"/>
          <p:nvPr/>
        </p:nvSpPr>
        <p:spPr>
          <a:xfrm>
            <a:off x="1854991" y="317510"/>
            <a:ext cx="5105400" cy="891540"/>
          </a:xfrm>
          <a:prstGeom prst="rect"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b="1" dirty="0" sz="54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b="1" dirty="0" sz="5400" lang="en-IN"/>
          </a:p>
        </p:txBody>
      </p:sp>
      <p:grpSp>
        <p:nvGrpSpPr>
          <p:cNvPr id="106" name="Group 8"/>
          <p:cNvGrpSpPr/>
          <p:nvPr/>
        </p:nvGrpSpPr>
        <p:grpSpPr>
          <a:xfrm>
            <a:off x="381000" y="2364653"/>
            <a:ext cx="8458200" cy="3746041"/>
            <a:chOff x="990600" y="1905000"/>
            <a:chExt cx="7620000" cy="3229233"/>
          </a:xfrm>
        </p:grpSpPr>
        <p:sp>
          <p:nvSpPr>
            <p:cNvPr id="1048842" name="Rectangle 2"/>
            <p:cNvSpPr/>
            <p:nvPr/>
          </p:nvSpPr>
          <p:spPr>
            <a:xfrm>
              <a:off x="990600" y="1905000"/>
              <a:ext cx="7620000" cy="3229233"/>
            </a:xfrm>
            <a:prstGeom prst="rect"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dirty="0" sz="4800" lang="bn-BD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৪৫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০৭/০৪/২০২০</a:t>
              </a:r>
              <a:endParaRPr dirty="0" sz="48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97181" name="Picture 7" descr="wwww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6139249" y="1905000"/>
              <a:ext cx="2402703" cy="3048000"/>
            </a:xfrm>
            <a:prstGeom prst="rect"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4"/>
          <p:cNvSpPr txBox="1"/>
          <p:nvPr/>
        </p:nvSpPr>
        <p:spPr>
          <a:xfrm>
            <a:off x="1981200" y="990600"/>
            <a:ext cx="52578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IN"/>
          </a:p>
        </p:txBody>
      </p:sp>
      <p:sp>
        <p:nvSpPr>
          <p:cNvPr id="1048591" name="TextBox 6"/>
          <p:cNvSpPr txBox="1"/>
          <p:nvPr/>
        </p:nvSpPr>
        <p:spPr>
          <a:xfrm>
            <a:off x="1981200" y="838200"/>
            <a:ext cx="5105400" cy="891540"/>
          </a:xfrm>
          <a:prstGeom prst="rect"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b="1" dirty="0" sz="5400" lang="bn-IN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b="1" dirty="0" sz="5400" lang="en-IN"/>
          </a:p>
        </p:txBody>
      </p:sp>
      <p:grpSp>
        <p:nvGrpSpPr>
          <p:cNvPr id="42" name="Group 8"/>
          <p:cNvGrpSpPr/>
          <p:nvPr/>
        </p:nvGrpSpPr>
        <p:grpSpPr>
          <a:xfrm>
            <a:off x="381000" y="2364653"/>
            <a:ext cx="8458200" cy="2987040"/>
            <a:chOff x="990600" y="1905000"/>
            <a:chExt cx="7620000" cy="3229233"/>
          </a:xfrm>
        </p:grpSpPr>
        <p:sp>
          <p:nvSpPr>
            <p:cNvPr id="1048592" name="Rectangle 2"/>
            <p:cNvSpPr/>
            <p:nvPr/>
          </p:nvSpPr>
          <p:spPr>
            <a:xfrm>
              <a:off x="990600" y="1905000"/>
              <a:ext cx="7620000" cy="3229233"/>
            </a:xfrm>
            <a:prstGeom prst="rect"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dirty="0" sz="4800" lang="bn-BD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৪৫ </a:t>
              </a:r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dirty="0" sz="48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dirty="0" sz="4800" lang="en-US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০৭/০৪/২০২০</a:t>
              </a:r>
              <a:endParaRPr dirty="0" sz="48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97152" name="Picture 7" descr="wwww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6139249" y="1905000"/>
              <a:ext cx="2402703" cy="3048000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1000" fill="hold" id="9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10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1000" fill="hold" id="13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2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urved Up Ribbon 3"/>
          <p:cNvSpPr/>
          <p:nvPr/>
        </p:nvSpPr>
        <p:spPr>
          <a:xfrm>
            <a:off x="0" y="228600"/>
            <a:ext cx="9144000" cy="914400"/>
          </a:xfrm>
          <a:prstGeom prst="ellipseRibbon2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b="1"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b="1" dirty="0" sz="4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b="1" dirty="0" sz="48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4122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4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4114800" y="3035300"/>
                        <a:ext cx="914400" cy="76200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200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verb" presetID="0" presetSubtype="0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dur="1" fill="hold" id="13"/>
                                        <p:tgtEl>
                                          <p:spTgt spid="4194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Horizontal Scroll 1"/>
          <p:cNvSpPr/>
          <p:nvPr/>
        </p:nvSpPr>
        <p:spPr>
          <a:xfrm>
            <a:off x="838200" y="2133600"/>
            <a:ext cx="7620000" cy="2133600"/>
          </a:xfrm>
          <a:prstGeom prst="horizontalScroll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9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</a:t>
            </a:r>
            <a:endParaRPr dirty="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sourajogot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4495800" cy="29718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8" name="Picture 2" descr="sourajagot 12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572000" y="20782"/>
            <a:ext cx="4495800" cy="2874818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9" name="Picture 3" descr="sourajagot 2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0" y="3886200"/>
            <a:ext cx="4495800" cy="29718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0" name="Picture 4" descr="aourajagot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800600" y="3962400"/>
            <a:ext cx="4343400" cy="28956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6" name="TextBox 5"/>
          <p:cNvSpPr txBox="1"/>
          <p:nvPr/>
        </p:nvSpPr>
        <p:spPr>
          <a:xfrm>
            <a:off x="152400" y="2895600"/>
            <a:ext cx="8901545" cy="169164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dirty="0" sz="2400" lang="en-US" smtClean="0">
                <a:latin typeface="SutonnyMJ" pitchFamily="2" charset="0"/>
                <a:cs typeface="NikoshBAN" pitchFamily="2" charset="0"/>
              </a:rPr>
              <a:t> </a:t>
            </a:r>
            <a:r>
              <a:rPr dirty="0" sz="3600" lang="bn-IN" smtClean="0">
                <a:latin typeface="SutonnyMJ" pitchFamily="2" charset="0"/>
                <a:cs typeface="NikoshBAN" pitchFamily="2" charset="0"/>
              </a:rPr>
              <a:t>সূর্য এবং তার চারদিকে ঘুর্ণায়মান গ্রহ ,উপগ্রহ, গ্রহানু, ধুমকেতু, ধূলিকণা ও গ্যাস নিয়ে </a:t>
            </a:r>
            <a:r>
              <a:rPr b="1" dirty="0" sz="3600" lang="bn-IN" smtClean="0">
                <a:latin typeface="SutonnyMJ" pitchFamily="2" charset="0"/>
                <a:cs typeface="NikoshBAN" pitchFamily="2" charset="0"/>
              </a:rPr>
              <a:t>সৌরজগৎ </a:t>
            </a:r>
            <a:r>
              <a:rPr dirty="0" sz="3600" lang="bn-IN" smtClean="0">
                <a:latin typeface="SutonnyMJ" pitchFamily="2" charset="0"/>
                <a:cs typeface="NikoshBAN" pitchFamily="2" charset="0"/>
              </a:rPr>
              <a:t>গঠিত।</a:t>
            </a:r>
            <a:endParaRPr dirty="0" sz="3600" lang="en-US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6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3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1000" id="35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53340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7" name="TextBox 3"/>
          <p:cNvSpPr txBox="1"/>
          <p:nvPr/>
        </p:nvSpPr>
        <p:spPr>
          <a:xfrm>
            <a:off x="152400" y="5429071"/>
            <a:ext cx="8839200" cy="169164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>
              <a:buFont typeface="Wingdings" pitchFamily="2" charset="2"/>
              <a:buChar char="v"/>
            </a:pPr>
            <a:r>
              <a:rPr dirty="0" sz="3600" lang="bn-IN" smtClean="0">
                <a:latin typeface="NikoshBAN" pitchFamily="2" charset="0"/>
                <a:cs typeface="NikoshBAN" pitchFamily="2" charset="0"/>
              </a:rPr>
              <a:t> মহাবিশ্বে যে বিশালাকার বস্তুগুলো সূর্যকে কেন্দ্র করে ঘুরে তাই গ্রহ। গ্রহের নিজস্ব কোনো আলো নেই।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  <a:objectDefaults>
    <a:spDef>
      <a:spPr>
        <a:noFill/>
      </a:spPr>
      <a:bodyPr anchor="ctr" rtlCol="0"/>
      <a:lstStyle>
        <a:defPPr algn="ctr">
          <a:defRPr dirty="0" sz="4800" smtClean="0">
            <a:solidFill>
              <a:srgbClr val="002060"/>
            </a:solidFill>
            <a:latin typeface="NikoshB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a="http://schemas.openxmlformats.org/drawingml/2006/main" name="Metro">
  <a:themeElements>
    <a:clrScheme name="Metro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" rig="glow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algn="tl" flip="none" sx="80000" sy="80000" tx="0" ty="0"/>
        </a:blip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BUCHUK</dc:creator>
  <cp:lastModifiedBy>HP</cp:lastModifiedBy>
  <dcterms:created xsi:type="dcterms:W3CDTF">2006-08-14T12:00:00Z</dcterms:created>
  <dcterms:modified xsi:type="dcterms:W3CDTF">2020-12-20T10:25:03Z</dcterms:modified>
</cp:coreProperties>
</file>