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8" r:id="rId5"/>
    <p:sldId id="26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14401800" cy="8001000"/>
  <p:notesSz cx="6858000" cy="9144000"/>
  <p:defaultTextStyle>
    <a:defPPr>
      <a:defRPr lang="en-US"/>
    </a:defPPr>
    <a:lvl1pPr marL="0" algn="l" defTabSz="12346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311" algn="l" defTabSz="12346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623" algn="l" defTabSz="12346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934" algn="l" defTabSz="12346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9246" algn="l" defTabSz="12346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557" algn="l" defTabSz="12346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869" algn="l" defTabSz="12346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1180" algn="l" defTabSz="12346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8492" algn="l" defTabSz="12346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1">
          <p15:clr>
            <a:srgbClr val="A4A3A4"/>
          </p15:clr>
        </p15:guide>
        <p15:guide id="2" pos="4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50" y="66"/>
      </p:cViewPr>
      <p:guideLst>
        <p:guide orient="horz" pos="2521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50F5-9EBA-4971-B30F-EF8F27C647B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8A14-02A8-43ED-9F9A-39E0F30CD63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576072" cy="799686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87554" y="793890"/>
            <a:ext cx="72009" cy="4267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23790" y="793890"/>
            <a:ext cx="43205" cy="4267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93781" y="793890"/>
            <a:ext cx="14402" cy="4267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349285" y="793890"/>
            <a:ext cx="14402" cy="4267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40180" y="5067300"/>
            <a:ext cx="12241530" cy="2304288"/>
          </a:xfrm>
        </p:spPr>
        <p:txBody>
          <a:bodyPr/>
          <a:lstStyle>
            <a:lvl1pPr marR="12802" algn="l">
              <a:defRPr sz="56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40180" y="3307080"/>
            <a:ext cx="12241530" cy="1760220"/>
          </a:xfrm>
        </p:spPr>
        <p:txBody>
          <a:bodyPr lIns="140818" tIns="64008" anchor="b"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02084" y="5888626"/>
            <a:ext cx="115214" cy="19735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402084" y="5596289"/>
            <a:ext cx="115214" cy="2667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402084" y="5410633"/>
            <a:ext cx="115214" cy="16002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402084" y="5299652"/>
            <a:ext cx="115214" cy="8534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50F5-9EBA-4971-B30F-EF8F27C647B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8A14-02A8-43ED-9F9A-39E0F30C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41305" y="320413"/>
            <a:ext cx="3120390" cy="6826779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320413"/>
            <a:ext cx="9241155" cy="6826779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50F5-9EBA-4971-B30F-EF8F27C647B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8A14-02A8-43ED-9F9A-39E0F30C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50F5-9EBA-4971-B30F-EF8F27C647B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8A14-02A8-43ED-9F9A-39E0F30C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7605600" y="1252869"/>
            <a:ext cx="6807364" cy="6756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88997" y="0"/>
            <a:ext cx="8685394" cy="77178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7867957" y="1488170"/>
            <a:ext cx="4800600" cy="187223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1170" y="0"/>
            <a:ext cx="4320540" cy="4978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1170" y="4978400"/>
            <a:ext cx="5040630" cy="1333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9361170" y="0"/>
            <a:ext cx="2160270" cy="4978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9368672" y="4954324"/>
            <a:ext cx="3292911" cy="30466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9361170" y="4978400"/>
            <a:ext cx="2520315" cy="3022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9361170" y="1600200"/>
            <a:ext cx="5040630" cy="337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9361170" y="2044700"/>
            <a:ext cx="5040630" cy="2933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560195" y="4978400"/>
            <a:ext cx="7800975" cy="3022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840105" y="4978400"/>
            <a:ext cx="8401050" cy="3022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577748" y="2844800"/>
            <a:ext cx="888111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77748" y="2489200"/>
            <a:ext cx="8881110" cy="2489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7200900" y="4978400"/>
            <a:ext cx="2160270" cy="3022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370" y="1576951"/>
            <a:ext cx="9005926" cy="1140400"/>
          </a:xfrm>
        </p:spPr>
        <p:txBody>
          <a:bodyPr lIns="115214" tIns="64008" bIns="0" anchor="t"/>
          <a:lstStyle>
            <a:lvl1pPr marL="7681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50F5-9EBA-4971-B30F-EF8F27C647B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8A14-02A8-43ED-9F9A-39E0F30CD6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977" y="469309"/>
            <a:ext cx="13393674" cy="1033976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370" y="597408"/>
            <a:ext cx="12846406" cy="906780"/>
          </a:xfrm>
        </p:spPr>
        <p:txBody>
          <a:bodyPr tIns="89611"/>
          <a:lstStyle>
            <a:lvl1pPr algn="l">
              <a:buNone/>
              <a:defRPr sz="5300" b="0" cap="none" spc="-21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585173" y="793890"/>
            <a:ext cx="43205" cy="4267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647497" y="793890"/>
            <a:ext cx="43205" cy="4267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706309" y="793890"/>
            <a:ext cx="14402" cy="4267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750806" y="793890"/>
            <a:ext cx="14402" cy="4267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88253" y="793890"/>
            <a:ext cx="57607" cy="4267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597408"/>
            <a:ext cx="1296162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342" y="2065585"/>
            <a:ext cx="6360795" cy="528029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2167" y="2065585"/>
            <a:ext cx="6360795" cy="528029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50F5-9EBA-4971-B30F-EF8F27C647B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8A14-02A8-43ED-9F9A-39E0F30C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69310"/>
            <a:ext cx="13965651" cy="1033976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098" y="597408"/>
            <a:ext cx="12241530" cy="1066800"/>
          </a:xfrm>
        </p:spPr>
        <p:txBody>
          <a:bodyPr anchor="t"/>
          <a:lstStyle>
            <a:lvl1pPr>
              <a:defRPr sz="56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2111375"/>
            <a:ext cx="6363296" cy="746389"/>
          </a:xfrm>
        </p:spPr>
        <p:txBody>
          <a:bodyPr anchor="ctr"/>
          <a:lstStyle>
            <a:lvl1pPr marL="102413" indent="0" algn="l">
              <a:buNone/>
              <a:defRPr sz="3400" b="1">
                <a:solidFill>
                  <a:schemeClr val="accent2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315915" y="2111375"/>
            <a:ext cx="6365796" cy="746389"/>
          </a:xfrm>
        </p:spPr>
        <p:txBody>
          <a:bodyPr anchor="ctr"/>
          <a:lstStyle>
            <a:lvl1pPr marL="102413" indent="0">
              <a:buNone/>
              <a:defRPr sz="3400" b="1">
                <a:solidFill>
                  <a:schemeClr val="accent2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20090" y="2868877"/>
            <a:ext cx="6363296" cy="461924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5915" y="2868877"/>
            <a:ext cx="6365796" cy="461924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50F5-9EBA-4971-B30F-EF8F27C647B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8A14-02A8-43ED-9F9A-39E0F30CD63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8269" y="793890"/>
            <a:ext cx="72009" cy="4267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4506" y="793890"/>
            <a:ext cx="43205" cy="4267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497" y="793890"/>
            <a:ext cx="14402" cy="4267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793890"/>
            <a:ext cx="14402" cy="4267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235888" y="793890"/>
            <a:ext cx="43205" cy="4267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98212" y="793890"/>
            <a:ext cx="43205" cy="4267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57024" y="793890"/>
            <a:ext cx="14402" cy="4267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401521" y="793890"/>
            <a:ext cx="14402" cy="4267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38968" y="793890"/>
            <a:ext cx="57607" cy="4267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597408"/>
            <a:ext cx="12241530" cy="1066800"/>
          </a:xfrm>
        </p:spPr>
        <p:txBody>
          <a:bodyPr/>
          <a:lstStyle>
            <a:lvl1pPr>
              <a:defRPr sz="56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50F5-9EBA-4971-B30F-EF8F27C647B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8A14-02A8-43ED-9F9A-39E0F30C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50F5-9EBA-4971-B30F-EF8F27C647B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8A14-02A8-43ED-9F9A-39E0F30C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" y="318558"/>
            <a:ext cx="12961620" cy="1355725"/>
          </a:xfrm>
        </p:spPr>
        <p:txBody>
          <a:bodyPr anchor="ctr"/>
          <a:lstStyle>
            <a:lvl1pPr algn="l">
              <a:buNone/>
              <a:defRPr sz="5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80135" y="1674283"/>
            <a:ext cx="3960495" cy="5334000"/>
          </a:xfrm>
        </p:spPr>
        <p:txBody>
          <a:bodyPr/>
          <a:lstStyle>
            <a:lvl1pPr marL="76810" indent="0">
              <a:buNone/>
              <a:defRPr sz="25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00675" y="1674283"/>
            <a:ext cx="8641080" cy="533400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50F5-9EBA-4971-B30F-EF8F27C647B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8A14-02A8-43ED-9F9A-39E0F30C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9650" y="1"/>
            <a:ext cx="13825728" cy="219104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72032" y="2199199"/>
            <a:ext cx="1383263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3437572" y="1396172"/>
            <a:ext cx="154890" cy="202334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440180" y="514794"/>
            <a:ext cx="10801350" cy="818707"/>
          </a:xfrm>
        </p:spPr>
        <p:txBody>
          <a:bodyPr anchor="b"/>
          <a:lstStyle>
            <a:lvl1pPr algn="l">
              <a:buNone/>
              <a:defRPr sz="29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650" y="2209411"/>
            <a:ext cx="13825728" cy="57868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45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440180" y="1341835"/>
            <a:ext cx="10801350" cy="800100"/>
          </a:xfrm>
        </p:spPr>
        <p:txBody>
          <a:bodyPr/>
          <a:lstStyle>
            <a:lvl1pPr marL="38405" indent="0"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3677602" y="1573972"/>
            <a:ext cx="154890" cy="202334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3131245" y="1694328"/>
            <a:ext cx="154890" cy="202334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01275" y="64750"/>
            <a:ext cx="3360420" cy="425979"/>
          </a:xfrm>
        </p:spPr>
        <p:txBody>
          <a:bodyPr/>
          <a:lstStyle/>
          <a:p>
            <a:fld id="{B1F450F5-9EBA-4971-B30F-EF8F27C647B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0180" y="64750"/>
            <a:ext cx="8761095" cy="42597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561695" y="64750"/>
            <a:ext cx="720090" cy="425979"/>
          </a:xfrm>
        </p:spPr>
        <p:txBody>
          <a:bodyPr/>
          <a:lstStyle/>
          <a:p>
            <a:fld id="{51588A14-02A8-43ED-9F9A-39E0F30C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576072" cy="799686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402084" y="5888626"/>
            <a:ext cx="115214" cy="19735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02084" y="5596289"/>
            <a:ext cx="115214" cy="2667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02084" y="5410633"/>
            <a:ext cx="115214" cy="16002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02084" y="5299652"/>
            <a:ext cx="115214" cy="8534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554" y="793890"/>
            <a:ext cx="72009" cy="4267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3790" y="793890"/>
            <a:ext cx="43205" cy="4267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3781" y="793890"/>
            <a:ext cx="14402" cy="4267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349285" y="793890"/>
            <a:ext cx="14402" cy="4267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40180" y="597408"/>
            <a:ext cx="12241530" cy="1066800"/>
          </a:xfrm>
          <a:prstGeom prst="rect">
            <a:avLst/>
          </a:prstGeom>
        </p:spPr>
        <p:txBody>
          <a:bodyPr vert="horz" lIns="128016" tIns="64008" rIns="128016" bIns="64008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440180" y="2080820"/>
            <a:ext cx="12241530" cy="5334000"/>
          </a:xfrm>
          <a:prstGeom prst="rect">
            <a:avLst/>
          </a:prstGeom>
        </p:spPr>
        <p:txBody>
          <a:bodyPr vert="horz" lIns="128016" tIns="64008" rIns="128016" bIns="6400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0201275" y="7486122"/>
            <a:ext cx="3360420" cy="425979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  <a:extLst/>
          </a:lstStyle>
          <a:p>
            <a:fld id="{B1F450F5-9EBA-4971-B30F-EF8F27C647B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40180" y="7486122"/>
            <a:ext cx="8761095" cy="425979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3561695" y="7486122"/>
            <a:ext cx="720090" cy="425979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  <a:extLst/>
          </a:lstStyle>
          <a:p>
            <a:fld id="{51588A14-02A8-43ED-9F9A-39E0F30CD63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kern="1200" spc="-14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576072" indent="-480060" algn="l" rtl="0" eaLnBrk="1" latinLnBrk="0" hangingPunct="1">
        <a:spcBef>
          <a:spcPts val="980"/>
        </a:spcBef>
        <a:buClr>
          <a:schemeClr val="tx2"/>
        </a:buClr>
        <a:buSzPct val="95000"/>
        <a:buFont typeface="Wingdings"/>
        <a:buChar char=""/>
        <a:defRPr kumimoji="0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36930" indent="-4000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95374" indent="-32004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766621" indent="-32004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859" indent="-294437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899" indent="-294437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662733" indent="-25603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931566" indent="-25603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indent="-25603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1799" cy="8001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2900" y="4229100"/>
            <a:ext cx="13944600" cy="37719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n>
                  <a:solidFill>
                    <a:schemeClr val="accent4"/>
                  </a:solidFill>
                </a:ln>
                <a:solidFill>
                  <a:srgbClr val="00206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21537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0400" y="-3200400"/>
            <a:ext cx="8000999" cy="144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42900" y="0"/>
            <a:ext cx="13868400" cy="78867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2060"/>
                </a:solidFill>
              </a:rPr>
              <a:t>Please Read Alone</a:t>
            </a:r>
          </a:p>
        </p:txBody>
      </p:sp>
    </p:spTree>
    <p:extLst>
      <p:ext uri="{BB962C8B-B14F-4D97-AF65-F5344CB8AC3E}">
        <p14:creationId xmlns:p14="http://schemas.microsoft.com/office/powerpoint/2010/main" val="7595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14401800" cy="800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002060"/>
                </a:solidFill>
              </a:rPr>
              <a:t>Read in pair</a:t>
            </a:r>
          </a:p>
        </p:txBody>
      </p:sp>
    </p:spTree>
    <p:extLst>
      <p:ext uri="{BB962C8B-B14F-4D97-AF65-F5344CB8AC3E}">
        <p14:creationId xmlns:p14="http://schemas.microsoft.com/office/powerpoint/2010/main" val="37934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23900" y="0"/>
            <a:ext cx="13563600" cy="3390900"/>
          </a:xfrm>
          <a:prstGeom prst="irregularSeal1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459192"/>
            <a:ext cx="14401800" cy="378565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Please write the answer of the questions in your exercise </a:t>
            </a:r>
            <a:r>
              <a:rPr lang="en-US" sz="4000" dirty="0" err="1"/>
              <a:t>khata</a:t>
            </a:r>
            <a:r>
              <a:rPr lang="en-US" sz="4000" dirty="0"/>
              <a:t>.</a:t>
            </a:r>
          </a:p>
          <a:p>
            <a:pPr marL="457200" indent="-457200">
              <a:buAutoNum type="alphaLcParenR"/>
            </a:pPr>
            <a:r>
              <a:rPr lang="en-US" sz="4000" dirty="0"/>
              <a:t>Where are </a:t>
            </a:r>
            <a:r>
              <a:rPr lang="en-US" sz="4000" dirty="0" err="1"/>
              <a:t>Sima</a:t>
            </a:r>
            <a:r>
              <a:rPr lang="en-US" sz="4000" dirty="0"/>
              <a:t> and </a:t>
            </a:r>
            <a:r>
              <a:rPr lang="en-US" sz="4000" dirty="0" err="1"/>
              <a:t>Tamal</a:t>
            </a:r>
            <a:r>
              <a:rPr lang="en-US" sz="4000" dirty="0"/>
              <a:t> ?</a:t>
            </a:r>
          </a:p>
          <a:p>
            <a:pPr marL="457200" indent="-457200">
              <a:buAutoNum type="alphaLcParenR"/>
            </a:pPr>
            <a:r>
              <a:rPr lang="en-US" sz="4000" dirty="0"/>
              <a:t>Why do they go there ?</a:t>
            </a:r>
          </a:p>
          <a:p>
            <a:pPr marL="457200" indent="-457200">
              <a:buAutoNum type="alphaLcParenR"/>
            </a:pPr>
            <a:r>
              <a:rPr lang="en-US" sz="4000" dirty="0"/>
              <a:t>Who is the new person there ?</a:t>
            </a:r>
          </a:p>
          <a:p>
            <a:pPr marL="457200" indent="-457200">
              <a:buAutoNum type="alphaLcParenR"/>
            </a:pPr>
            <a:r>
              <a:rPr lang="en-US" sz="4000" dirty="0"/>
              <a:t>What is he reading ?</a:t>
            </a:r>
          </a:p>
          <a:p>
            <a:pPr marL="457200" indent="-457200">
              <a:buAutoNum type="alphaLcParenR"/>
            </a:pPr>
            <a:r>
              <a:rPr lang="en-US" sz="4000" dirty="0"/>
              <a:t>Where did </a:t>
            </a:r>
            <a:r>
              <a:rPr lang="en-US" sz="4000" dirty="0" err="1"/>
              <a:t>Tamal</a:t>
            </a:r>
            <a:r>
              <a:rPr lang="en-US" sz="4000" dirty="0"/>
              <a:t> meet new person ?</a:t>
            </a:r>
          </a:p>
        </p:txBody>
      </p:sp>
    </p:spTree>
    <p:extLst>
      <p:ext uri="{BB962C8B-B14F-4D97-AF65-F5344CB8AC3E}">
        <p14:creationId xmlns:p14="http://schemas.microsoft.com/office/powerpoint/2010/main" val="11171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08821"/>
            <a:ext cx="14401800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>
                  <a:solidFill>
                    <a:schemeClr val="accent4"/>
                  </a:solidFill>
                </a:ln>
                <a:solidFill>
                  <a:srgbClr val="002060"/>
                </a:solidFill>
              </a:rPr>
              <a:t>Teacher’s Identity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71700"/>
            <a:ext cx="14401800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Md. </a:t>
            </a:r>
            <a:r>
              <a:rPr lang="en-US" sz="400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Mostafizur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Rahman</a:t>
            </a:r>
          </a:p>
          <a:p>
            <a:pPr algn="ctr"/>
            <a:r>
              <a:rPr lang="en-US" sz="40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Assistant Teacher</a:t>
            </a:r>
          </a:p>
          <a:p>
            <a:pPr algn="ctr"/>
            <a:r>
              <a:rPr lang="en-US" sz="4000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Batisa</a:t>
            </a:r>
            <a:r>
              <a:rPr lang="en-US" sz="40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 Balika Government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6085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" y="266700"/>
            <a:ext cx="14097000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FF00"/>
                </a:solidFill>
              </a:rPr>
              <a:t>Lesson’s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" y="1333500"/>
            <a:ext cx="14097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Class : Five</a:t>
            </a:r>
          </a:p>
          <a:p>
            <a:r>
              <a:rPr lang="en-US" sz="9600" dirty="0">
                <a:solidFill>
                  <a:srgbClr val="FFFF00"/>
                </a:solidFill>
              </a:rPr>
              <a:t>Subject : English</a:t>
            </a:r>
          </a:p>
          <a:p>
            <a:r>
              <a:rPr lang="en-US" sz="9600" dirty="0">
                <a:solidFill>
                  <a:srgbClr val="00B0F0"/>
                </a:solidFill>
              </a:rPr>
              <a:t>Unit : 1</a:t>
            </a:r>
          </a:p>
          <a:p>
            <a:r>
              <a:rPr lang="en-US" sz="9600" dirty="0">
                <a:solidFill>
                  <a:srgbClr val="FF0000"/>
                </a:solidFill>
              </a:rPr>
              <a:t>Lesson : 4-5</a:t>
            </a:r>
          </a:p>
        </p:txBody>
      </p:sp>
    </p:spTree>
    <p:extLst>
      <p:ext uri="{BB962C8B-B14F-4D97-AF65-F5344CB8AC3E}">
        <p14:creationId xmlns:p14="http://schemas.microsoft.com/office/powerpoint/2010/main" val="16895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5300" y="190500"/>
            <a:ext cx="13639800" cy="1600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Learning outcomes.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100" y="2247900"/>
            <a:ext cx="13106400" cy="563231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By the end of the </a:t>
            </a:r>
            <a:r>
              <a:rPr lang="en-US" sz="6000" dirty="0" err="1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lesson,students</a:t>
            </a:r>
            <a:r>
              <a:rPr lang="en-US" sz="60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 will be able to….</a:t>
            </a:r>
          </a:p>
          <a:p>
            <a:pPr marL="457200" indent="-457200">
              <a:buAutoNum type="alphaLcParenR"/>
            </a:pPr>
            <a:r>
              <a:rPr lang="en-US" sz="60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Read the text.</a:t>
            </a:r>
          </a:p>
          <a:p>
            <a:pPr marL="457200" indent="-457200">
              <a:buAutoNum type="alphaLcParenR"/>
            </a:pPr>
            <a:r>
              <a:rPr lang="en-US" sz="60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know the new words.</a:t>
            </a:r>
          </a:p>
          <a:p>
            <a:pPr marL="457200" indent="-457200">
              <a:buAutoNum type="alphaLcParenR"/>
            </a:pPr>
            <a:r>
              <a:rPr lang="en-US" sz="6000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write the answer of the small questions from the text .</a:t>
            </a:r>
          </a:p>
        </p:txBody>
      </p:sp>
    </p:spTree>
    <p:extLst>
      <p:ext uri="{BB962C8B-B14F-4D97-AF65-F5344CB8AC3E}">
        <p14:creationId xmlns:p14="http://schemas.microsoft.com/office/powerpoint/2010/main" val="93003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1800" cy="800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" y="5524500"/>
            <a:ext cx="1295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See you tomorrow.</a:t>
            </a:r>
          </a:p>
          <a:p>
            <a:r>
              <a:rPr lang="en-US" sz="8000" dirty="0">
                <a:solidFill>
                  <a:srgbClr val="FFFF00"/>
                </a:solidFill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28477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8623" y="-2302677"/>
            <a:ext cx="5824553" cy="14401800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-1" y="0"/>
            <a:ext cx="14401801" cy="1985946"/>
          </a:xfrm>
          <a:prstGeom prst="irregularSeal1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See the picture and think</a:t>
            </a:r>
          </a:p>
        </p:txBody>
      </p:sp>
    </p:spTree>
    <p:extLst>
      <p:ext uri="{BB962C8B-B14F-4D97-AF65-F5344CB8AC3E}">
        <p14:creationId xmlns:p14="http://schemas.microsoft.com/office/powerpoint/2010/main" val="307112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4152900" y="-190500"/>
            <a:ext cx="6400800" cy="19050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New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8601"/>
            <a:ext cx="283556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Language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43987"/>
            <a:ext cx="283556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Practise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667317"/>
            <a:ext cx="283556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Speak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4682980"/>
            <a:ext cx="2835564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Watch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20034"/>
            <a:ext cx="2835566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Gentleman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6289475"/>
            <a:ext cx="2835566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58399" y="1714500"/>
            <a:ext cx="434340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fvlv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8398" y="2546284"/>
            <a:ext cx="4343401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PP©v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Kiv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58399" y="3469614"/>
            <a:ext cx="434340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ejv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8399" y="4392944"/>
            <a:ext cx="4343401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Lv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58400" y="5316274"/>
            <a:ext cx="43434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utonnyMJ" pitchFamily="2" charset="0"/>
                <a:cs typeface="SutonnyMJ" pitchFamily="2" charset="0"/>
              </a:rPr>
              <a:t>f`ª †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jvK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58401" y="6331937"/>
            <a:ext cx="4343398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Kiv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09900" y="2324100"/>
            <a:ext cx="6857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09900" y="3205652"/>
            <a:ext cx="6857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009900" y="4175148"/>
            <a:ext cx="6857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009900" y="5098478"/>
            <a:ext cx="6857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009900" y="5824106"/>
            <a:ext cx="6857999" cy="80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009900" y="6843473"/>
            <a:ext cx="6705600" cy="42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2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52500" y="266700"/>
            <a:ext cx="13182600" cy="7543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FF00"/>
                </a:solidFill>
              </a:rPr>
              <a:t>Today our lesson is,</a:t>
            </a:r>
          </a:p>
          <a:p>
            <a:pPr algn="ctr"/>
            <a:r>
              <a:rPr lang="en-US" sz="28700" dirty="0">
                <a:solidFill>
                  <a:srgbClr val="00B0F0"/>
                </a:solidFill>
              </a:rPr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25121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0" y="0"/>
            <a:ext cx="14401800" cy="78105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</a:rPr>
              <a:t>Everybody open your book at page number – 4</a:t>
            </a:r>
          </a:p>
          <a:p>
            <a:pPr algn="ctr"/>
            <a:r>
              <a:rPr lang="en-US" sz="6000" dirty="0">
                <a:solidFill>
                  <a:srgbClr val="002060"/>
                </a:solidFill>
              </a:rPr>
              <a:t>Listen to me.</a:t>
            </a:r>
          </a:p>
        </p:txBody>
      </p:sp>
    </p:spTree>
    <p:extLst>
      <p:ext uri="{BB962C8B-B14F-4D97-AF65-F5344CB8AC3E}">
        <p14:creationId xmlns:p14="http://schemas.microsoft.com/office/powerpoint/2010/main" val="39533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96</TotalTime>
  <Words>169</Words>
  <Application>Microsoft Office PowerPoint</Application>
  <PresentationFormat>Custom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Consolas</vt:lpstr>
      <vt:lpstr>Corbel</vt:lpstr>
      <vt:lpstr>SutonnyMJ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RJS</dc:creator>
  <cp:lastModifiedBy>S. M. MAHABUBUR RAHAMAN SHIBLU</cp:lastModifiedBy>
  <cp:revision>17</cp:revision>
  <dcterms:created xsi:type="dcterms:W3CDTF">2020-01-16T05:25:27Z</dcterms:created>
  <dcterms:modified xsi:type="dcterms:W3CDTF">2021-01-17T01:43:26Z</dcterms:modified>
</cp:coreProperties>
</file>