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7" r:id="rId2"/>
    <p:sldId id="281" r:id="rId3"/>
    <p:sldId id="284" r:id="rId4"/>
    <p:sldId id="273" r:id="rId5"/>
    <p:sldId id="266" r:id="rId6"/>
    <p:sldId id="267" r:id="rId7"/>
    <p:sldId id="265" r:id="rId8"/>
    <p:sldId id="256" r:id="rId9"/>
    <p:sldId id="257" r:id="rId10"/>
    <p:sldId id="258" r:id="rId11"/>
    <p:sldId id="259" r:id="rId12"/>
    <p:sldId id="272" r:id="rId13"/>
    <p:sldId id="262" r:id="rId14"/>
    <p:sldId id="260" r:id="rId15"/>
    <p:sldId id="283" r:id="rId16"/>
    <p:sldId id="270" r:id="rId17"/>
    <p:sldId id="271" r:id="rId18"/>
    <p:sldId id="274" r:id="rId19"/>
    <p:sldId id="275" r:id="rId20"/>
    <p:sldId id="282" r:id="rId21"/>
    <p:sldId id="264" r:id="rId22"/>
    <p:sldId id="276" r:id="rId23"/>
    <p:sldId id="278" r:id="rId24"/>
    <p:sldId id="279" r:id="rId25"/>
    <p:sldId id="280" r:id="rId26"/>
    <p:sldId id="26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2BD4"/>
    <a:srgbClr val="009900"/>
    <a:srgbClr val="FF0000"/>
    <a:srgbClr val="CC0066"/>
    <a:srgbClr val="996600"/>
    <a:srgbClr val="21DCF5"/>
    <a:srgbClr val="47CCCF"/>
    <a:srgbClr val="C1DC3A"/>
    <a:srgbClr val="35CDE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36D57C-3198-46C8-9636-03E7A841371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DE07F6-BD36-4A01-8CC5-5460EB6B2FA5}">
      <dgm:prSet phldrT="[Text]" phldr="1" custT="1"/>
      <dgm:spPr>
        <a:noFill/>
      </dgm:spPr>
      <dgm:t>
        <a:bodyPr/>
        <a:lstStyle/>
        <a:p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157259-6E7E-41E5-BBD3-290D90676EB2}" type="parTrans" cxnId="{5A76B4C8-C5F1-4AA8-A47F-A9BAEA7F7E5F}">
      <dgm:prSet/>
      <dgm:spPr/>
      <dgm:t>
        <a:bodyPr/>
        <a:lstStyle/>
        <a:p>
          <a:endParaRPr lang="en-US"/>
        </a:p>
      </dgm:t>
    </dgm:pt>
    <dgm:pt modelId="{E5B82154-4D14-41B3-BC4D-ED7888BB46E8}" type="sibTrans" cxnId="{5A76B4C8-C5F1-4AA8-A47F-A9BAEA7F7E5F}">
      <dgm:prSet/>
      <dgm:spPr/>
      <dgm:t>
        <a:bodyPr/>
        <a:lstStyle/>
        <a:p>
          <a:endParaRPr lang="en-US"/>
        </a:p>
      </dgm:t>
    </dgm:pt>
    <dgm:pt modelId="{C0550183-D740-4078-A93C-BDD171623AFE}">
      <dgm:prSet phldrT="[Text]" custT="1"/>
      <dgm:spPr>
        <a:solidFill>
          <a:schemeClr val="bg1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Next to</a:t>
          </a:r>
        </a:p>
      </dgm:t>
    </dgm:pt>
    <dgm:pt modelId="{37ACA278-1414-4194-A8A2-821635D54505}" type="parTrans" cxnId="{8A1D68F7-C12A-4CAD-9F88-6983C0B5EB13}">
      <dgm:prSet/>
      <dgm:spPr/>
      <dgm:t>
        <a:bodyPr/>
        <a:lstStyle/>
        <a:p>
          <a:endParaRPr lang="en-US"/>
        </a:p>
      </dgm:t>
    </dgm:pt>
    <dgm:pt modelId="{0C701723-2ECC-4321-9D0E-3F5520C71B0D}" type="sibTrans" cxnId="{8A1D68F7-C12A-4CAD-9F88-6983C0B5EB13}">
      <dgm:prSet/>
      <dgm:spPr/>
      <dgm:t>
        <a:bodyPr/>
        <a:lstStyle/>
        <a:p>
          <a:endParaRPr lang="en-US"/>
        </a:p>
      </dgm:t>
    </dgm:pt>
    <dgm:pt modelId="{FF21BCC8-A116-40F1-8AE3-C9CDBF31DFFE}">
      <dgm:prSet phldrT="[Text]" custT="1"/>
      <dgm:spPr>
        <a:solidFill>
          <a:schemeClr val="bg1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6000" b="1" dirty="0" err="1">
              <a:ln>
                <a:noFill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পাশে</a:t>
          </a:r>
          <a:endParaRPr lang="en-US" sz="6000" b="1" dirty="0">
            <a:ln>
              <a:noFill/>
            </a:ln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94D76F-3BAF-4AC8-AE30-29724FD5EAB9}" type="parTrans" cxnId="{A799407E-6BC8-4AB4-9BFC-776BBBB4BC1D}">
      <dgm:prSet/>
      <dgm:spPr/>
      <dgm:t>
        <a:bodyPr/>
        <a:lstStyle/>
        <a:p>
          <a:endParaRPr lang="en-US"/>
        </a:p>
      </dgm:t>
    </dgm:pt>
    <dgm:pt modelId="{9AD21C1D-5E3F-4E80-B362-B9C740587418}" type="sibTrans" cxnId="{A799407E-6BC8-4AB4-9BFC-776BBBB4BC1D}">
      <dgm:prSet/>
      <dgm:spPr/>
      <dgm:t>
        <a:bodyPr/>
        <a:lstStyle/>
        <a:p>
          <a:endParaRPr lang="en-US"/>
        </a:p>
      </dgm:t>
    </dgm:pt>
    <dgm:pt modelId="{B893E296-6EF9-4949-937D-8387EA43EE4C}" type="pres">
      <dgm:prSet presAssocID="{3536D57C-3198-46C8-9636-03E7A8413711}" presName="diagram" presStyleCnt="0">
        <dgm:presLayoutVars>
          <dgm:dir/>
          <dgm:resizeHandles val="exact"/>
        </dgm:presLayoutVars>
      </dgm:prSet>
      <dgm:spPr/>
    </dgm:pt>
    <dgm:pt modelId="{1E4D963F-69C0-4001-BA4E-FA797A629C9D}" type="pres">
      <dgm:prSet presAssocID="{27DE07F6-BD36-4A01-8CC5-5460EB6B2FA5}" presName="node" presStyleLbl="node1" presStyleIdx="0" presStyleCnt="3" custLinFactNeighborX="-1726" custLinFactNeighborY="-3595">
        <dgm:presLayoutVars>
          <dgm:bulletEnabled val="1"/>
        </dgm:presLayoutVars>
      </dgm:prSet>
      <dgm:spPr/>
    </dgm:pt>
    <dgm:pt modelId="{75E66328-4A8E-4BE7-BBB1-D2DA9304D49F}" type="pres">
      <dgm:prSet presAssocID="{E5B82154-4D14-41B3-BC4D-ED7888BB46E8}" presName="sibTrans" presStyleCnt="0"/>
      <dgm:spPr/>
    </dgm:pt>
    <dgm:pt modelId="{7430AF0A-FCD4-4A79-8E7C-58930A2532C5}" type="pres">
      <dgm:prSet presAssocID="{C0550183-D740-4078-A93C-BDD171623AFE}" presName="node" presStyleLbl="node1" presStyleIdx="1" presStyleCnt="3" custScaleX="44532" custScaleY="20086" custLinFactX="-14872" custLinFactNeighborX="-100000" custLinFactNeighborY="-17107">
        <dgm:presLayoutVars>
          <dgm:bulletEnabled val="1"/>
        </dgm:presLayoutVars>
      </dgm:prSet>
      <dgm:spPr/>
    </dgm:pt>
    <dgm:pt modelId="{02536ECB-B885-47E2-B517-640C46442A9C}" type="pres">
      <dgm:prSet presAssocID="{0C701723-2ECC-4321-9D0E-3F5520C71B0D}" presName="sibTrans" presStyleCnt="0"/>
      <dgm:spPr/>
    </dgm:pt>
    <dgm:pt modelId="{EA77E5E1-E697-4D86-BD5D-E9B5F2F036AE}" type="pres">
      <dgm:prSet presAssocID="{FF21BCC8-A116-40F1-8AE3-C9CDBF31DFFE}" presName="node" presStyleLbl="node1" presStyleIdx="2" presStyleCnt="3" custScaleX="45230" custScaleY="18641" custLinFactNeighborX="57718" custLinFactNeighborY="-95081">
        <dgm:presLayoutVars>
          <dgm:bulletEnabled val="1"/>
        </dgm:presLayoutVars>
      </dgm:prSet>
      <dgm:spPr/>
    </dgm:pt>
  </dgm:ptLst>
  <dgm:cxnLst>
    <dgm:cxn modelId="{98045B1B-4635-4305-9978-769BF35E1BFD}" type="presOf" srcId="{3536D57C-3198-46C8-9636-03E7A8413711}" destId="{B893E296-6EF9-4949-937D-8387EA43EE4C}" srcOrd="0" destOrd="0" presId="urn:microsoft.com/office/officeart/2005/8/layout/default"/>
    <dgm:cxn modelId="{E35C1154-B971-41DB-AC0B-D7BBDFE297B3}" type="presOf" srcId="{27DE07F6-BD36-4A01-8CC5-5460EB6B2FA5}" destId="{1E4D963F-69C0-4001-BA4E-FA797A629C9D}" srcOrd="0" destOrd="0" presId="urn:microsoft.com/office/officeart/2005/8/layout/default"/>
    <dgm:cxn modelId="{A799407E-6BC8-4AB4-9BFC-776BBBB4BC1D}" srcId="{3536D57C-3198-46C8-9636-03E7A8413711}" destId="{FF21BCC8-A116-40F1-8AE3-C9CDBF31DFFE}" srcOrd="2" destOrd="0" parTransId="{EE94D76F-3BAF-4AC8-AE30-29724FD5EAB9}" sibTransId="{9AD21C1D-5E3F-4E80-B362-B9C740587418}"/>
    <dgm:cxn modelId="{66439D8D-2AA7-472F-969A-1C678CD1695C}" type="presOf" srcId="{C0550183-D740-4078-A93C-BDD171623AFE}" destId="{7430AF0A-FCD4-4A79-8E7C-58930A2532C5}" srcOrd="0" destOrd="0" presId="urn:microsoft.com/office/officeart/2005/8/layout/default"/>
    <dgm:cxn modelId="{5A76B4C8-C5F1-4AA8-A47F-A9BAEA7F7E5F}" srcId="{3536D57C-3198-46C8-9636-03E7A8413711}" destId="{27DE07F6-BD36-4A01-8CC5-5460EB6B2FA5}" srcOrd="0" destOrd="0" parTransId="{03157259-6E7E-41E5-BBD3-290D90676EB2}" sibTransId="{E5B82154-4D14-41B3-BC4D-ED7888BB46E8}"/>
    <dgm:cxn modelId="{4CF4BFF4-B02F-47D8-BB99-FE48FEC0C568}" type="presOf" srcId="{FF21BCC8-A116-40F1-8AE3-C9CDBF31DFFE}" destId="{EA77E5E1-E697-4D86-BD5D-E9B5F2F036AE}" srcOrd="0" destOrd="0" presId="urn:microsoft.com/office/officeart/2005/8/layout/default"/>
    <dgm:cxn modelId="{8A1D68F7-C12A-4CAD-9F88-6983C0B5EB13}" srcId="{3536D57C-3198-46C8-9636-03E7A8413711}" destId="{C0550183-D740-4078-A93C-BDD171623AFE}" srcOrd="1" destOrd="0" parTransId="{37ACA278-1414-4194-A8A2-821635D54505}" sibTransId="{0C701723-2ECC-4321-9D0E-3F5520C71B0D}"/>
    <dgm:cxn modelId="{92F6C8DF-FC23-425B-90CE-F82E3E9DA4DF}" type="presParOf" srcId="{B893E296-6EF9-4949-937D-8387EA43EE4C}" destId="{1E4D963F-69C0-4001-BA4E-FA797A629C9D}" srcOrd="0" destOrd="0" presId="urn:microsoft.com/office/officeart/2005/8/layout/default"/>
    <dgm:cxn modelId="{F3F6E041-3BA2-4028-AAAF-62D76EB15532}" type="presParOf" srcId="{B893E296-6EF9-4949-937D-8387EA43EE4C}" destId="{75E66328-4A8E-4BE7-BBB1-D2DA9304D49F}" srcOrd="1" destOrd="0" presId="urn:microsoft.com/office/officeart/2005/8/layout/default"/>
    <dgm:cxn modelId="{488010E9-37EC-43F9-A867-602AD6951CEC}" type="presParOf" srcId="{B893E296-6EF9-4949-937D-8387EA43EE4C}" destId="{7430AF0A-FCD4-4A79-8E7C-58930A2532C5}" srcOrd="2" destOrd="0" presId="urn:microsoft.com/office/officeart/2005/8/layout/default"/>
    <dgm:cxn modelId="{D87F70D5-A288-4198-90E3-EDB5514604CE}" type="presParOf" srcId="{B893E296-6EF9-4949-937D-8387EA43EE4C}" destId="{02536ECB-B885-47E2-B517-640C46442A9C}" srcOrd="3" destOrd="0" presId="urn:microsoft.com/office/officeart/2005/8/layout/default"/>
    <dgm:cxn modelId="{CABCFBE3-94DA-42C1-9D7A-A436A78CF1E4}" type="presParOf" srcId="{B893E296-6EF9-4949-937D-8387EA43EE4C}" destId="{EA77E5E1-E697-4D86-BD5D-E9B5F2F036A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D963F-69C0-4001-BA4E-FA797A629C9D}">
      <dsp:nvSpPr>
        <dsp:cNvPr id="0" name=""/>
        <dsp:cNvSpPr/>
      </dsp:nvSpPr>
      <dsp:spPr>
        <a:xfrm>
          <a:off x="320620" y="0"/>
          <a:ext cx="6672577" cy="4003546"/>
        </a:xfrm>
        <a:prstGeom prst="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620" y="0"/>
        <a:ext cx="6672577" cy="4003546"/>
      </dsp:txXfrm>
    </dsp:sp>
    <dsp:sp modelId="{7430AF0A-FCD4-4A79-8E7C-58930A2532C5}">
      <dsp:nvSpPr>
        <dsp:cNvPr id="0" name=""/>
        <dsp:cNvSpPr/>
      </dsp:nvSpPr>
      <dsp:spPr>
        <a:xfrm>
          <a:off x="110701" y="915591"/>
          <a:ext cx="2971432" cy="804152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Next to</a:t>
          </a:r>
        </a:p>
      </dsp:txBody>
      <dsp:txXfrm>
        <a:off x="110701" y="915591"/>
        <a:ext cx="2971432" cy="804152"/>
      </dsp:txXfrm>
    </dsp:sp>
    <dsp:sp modelId="{EA77E5E1-E697-4D86-BD5D-E9B5F2F036AE}">
      <dsp:nvSpPr>
        <dsp:cNvPr id="0" name=""/>
        <dsp:cNvSpPr/>
      </dsp:nvSpPr>
      <dsp:spPr>
        <a:xfrm>
          <a:off x="7933697" y="864973"/>
          <a:ext cx="3018006" cy="746301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 err="1">
              <a:ln>
                <a:noFill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পাশে</a:t>
          </a:r>
          <a:endParaRPr lang="en-US" sz="6000" b="1" kern="1200" dirty="0">
            <a:ln>
              <a:noFill/>
            </a:ln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33697" y="864973"/>
        <a:ext cx="3018006" cy="746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0F1A3CD-D241-44F2-8016-7697A7BDBD67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EC4FE12-587C-4CD9-8BAD-9C5CC27324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06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A3CD-D241-44F2-8016-7697A7BDBD67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FE12-587C-4CD9-8BAD-9C5CC2732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5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A3CD-D241-44F2-8016-7697A7BDBD67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FE12-587C-4CD9-8BAD-9C5CC27324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291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A3CD-D241-44F2-8016-7697A7BDBD67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FE12-587C-4CD9-8BAD-9C5CC27324D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762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A3CD-D241-44F2-8016-7697A7BDBD67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FE12-587C-4CD9-8BAD-9C5CC2732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6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A3CD-D241-44F2-8016-7697A7BDBD67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FE12-587C-4CD9-8BAD-9C5CC27324D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679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A3CD-D241-44F2-8016-7697A7BDBD67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FE12-587C-4CD9-8BAD-9C5CC27324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369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A3CD-D241-44F2-8016-7697A7BDBD67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FE12-587C-4CD9-8BAD-9C5CC27324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936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A3CD-D241-44F2-8016-7697A7BDBD67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FE12-587C-4CD9-8BAD-9C5CC27324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88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A3CD-D241-44F2-8016-7697A7BDBD67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FE12-587C-4CD9-8BAD-9C5CC2732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1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A3CD-D241-44F2-8016-7697A7BDBD67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FE12-587C-4CD9-8BAD-9C5CC27324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61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A3CD-D241-44F2-8016-7697A7BDBD67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FE12-587C-4CD9-8BAD-9C5CC2732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2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A3CD-D241-44F2-8016-7697A7BDBD67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FE12-587C-4CD9-8BAD-9C5CC27324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55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A3CD-D241-44F2-8016-7697A7BDBD67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FE12-587C-4CD9-8BAD-9C5CC27324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52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A3CD-D241-44F2-8016-7697A7BDBD67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FE12-587C-4CD9-8BAD-9C5CC2732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9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A3CD-D241-44F2-8016-7697A7BDBD67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FE12-587C-4CD9-8BAD-9C5CC27324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06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A3CD-D241-44F2-8016-7697A7BDBD67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FE12-587C-4CD9-8BAD-9C5CC2732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9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F1A3CD-D241-44F2-8016-7697A7BDBD67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C4FE12-587C-4CD9-8BAD-9C5CC2732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2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tm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22.tmp"/><Relationship Id="rId5" Type="http://schemas.openxmlformats.org/officeDocument/2006/relationships/diagramColors" Target="../diagrams/colors1.xml"/><Relationship Id="rId10" Type="http://schemas.openxmlformats.org/officeDocument/2006/relationships/image" Target="../media/image21.tm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tmp"/><Relationship Id="rId5" Type="http://schemas.openxmlformats.org/officeDocument/2006/relationships/image" Target="../media/image21.tmp"/><Relationship Id="rId4" Type="http://schemas.openxmlformats.org/officeDocument/2006/relationships/image" Target="../media/image18.tm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C14534-1177-4583-A320-C6938733B925}"/>
              </a:ext>
            </a:extLst>
          </p:cNvPr>
          <p:cNvSpPr txBox="1"/>
          <p:nvPr/>
        </p:nvSpPr>
        <p:spPr>
          <a:xfrm>
            <a:off x="2464904" y="2027582"/>
            <a:ext cx="78055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17354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7456" y="1255776"/>
            <a:ext cx="5047488" cy="27797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57" y="1255776"/>
            <a:ext cx="5047487" cy="30723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7456" y="4852416"/>
            <a:ext cx="1377696" cy="6705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</a:t>
            </a:r>
          </a:p>
        </p:txBody>
      </p:sp>
      <p:sp>
        <p:nvSpPr>
          <p:cNvPr id="5" name="Rectangle 4"/>
          <p:cNvSpPr/>
          <p:nvPr/>
        </p:nvSpPr>
        <p:spPr>
          <a:xfrm>
            <a:off x="6784848" y="4852416"/>
            <a:ext cx="1377696" cy="6705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9374" y="345757"/>
            <a:ext cx="7843837" cy="7715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say name of the pictures</a:t>
            </a:r>
          </a:p>
        </p:txBody>
      </p:sp>
    </p:spTree>
    <p:extLst>
      <p:ext uri="{BB962C8B-B14F-4D97-AF65-F5344CB8AC3E}">
        <p14:creationId xmlns:p14="http://schemas.microsoft.com/office/powerpoint/2010/main" val="7643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1114" y="524433"/>
            <a:ext cx="7022592" cy="731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do you know?</a:t>
            </a:r>
          </a:p>
        </p:txBody>
      </p:sp>
      <p:sp>
        <p:nvSpPr>
          <p:cNvPr id="3" name="Rectangle 2"/>
          <p:cNvSpPr/>
          <p:nvPr/>
        </p:nvSpPr>
        <p:spPr>
          <a:xfrm>
            <a:off x="2645843" y="3227295"/>
            <a:ext cx="7022592" cy="29050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preposition is a word placed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a noun or a pronoun to show its relation to some other words in the sentence. </a:t>
            </a:r>
          </a:p>
        </p:txBody>
      </p:sp>
      <p:sp>
        <p:nvSpPr>
          <p:cNvPr id="4" name="Down Arrow 3"/>
          <p:cNvSpPr/>
          <p:nvPr/>
        </p:nvSpPr>
        <p:spPr>
          <a:xfrm>
            <a:off x="5729982" y="2052879"/>
            <a:ext cx="899584" cy="1066843"/>
          </a:xfrm>
          <a:prstGeom prst="downArrow">
            <a:avLst/>
          </a:prstGeom>
          <a:solidFill>
            <a:schemeClr val="tx2">
              <a:lumMod val="10000"/>
              <a:lumOff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91114" y="1255920"/>
            <a:ext cx="6977321" cy="689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is preposition?</a:t>
            </a:r>
          </a:p>
        </p:txBody>
      </p:sp>
    </p:spTree>
    <p:extLst>
      <p:ext uri="{BB962C8B-B14F-4D97-AF65-F5344CB8AC3E}">
        <p14:creationId xmlns:p14="http://schemas.microsoft.com/office/powerpoint/2010/main" val="344482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91951" y="2516095"/>
            <a:ext cx="4169093" cy="892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91951" y="3838424"/>
            <a:ext cx="4169092" cy="9086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front of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91951" y="5161628"/>
            <a:ext cx="4169092" cy="8565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to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11433" y="2482438"/>
            <a:ext cx="4220200" cy="9259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opposite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11433" y="3821132"/>
            <a:ext cx="4220202" cy="9259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EB2B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95027" y="1013307"/>
            <a:ext cx="7032812" cy="8582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words with me.</a:t>
            </a:r>
          </a:p>
        </p:txBody>
      </p:sp>
    </p:spTree>
    <p:extLst>
      <p:ext uri="{BB962C8B-B14F-4D97-AF65-F5344CB8AC3E}">
        <p14:creationId xmlns:p14="http://schemas.microsoft.com/office/powerpoint/2010/main" val="23126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2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01396057"/>
              </p:ext>
            </p:extLst>
          </p:nvPr>
        </p:nvGraphicFramePr>
        <p:xfrm>
          <a:off x="403413" y="749373"/>
          <a:ext cx="1118284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2495706" y="642640"/>
            <a:ext cx="8859444" cy="8289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 of words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3825" y="2626815"/>
            <a:ext cx="2919304" cy="7791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opposite</a:t>
            </a:r>
          </a:p>
        </p:txBody>
      </p:sp>
      <p:sp>
        <p:nvSpPr>
          <p:cNvPr id="8" name="Rectangle 7"/>
          <p:cNvSpPr/>
          <p:nvPr/>
        </p:nvSpPr>
        <p:spPr>
          <a:xfrm>
            <a:off x="8368110" y="2533467"/>
            <a:ext cx="2987040" cy="7768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3825" y="3541990"/>
            <a:ext cx="2919304" cy="752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front of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68110" y="3465614"/>
            <a:ext cx="2987040" cy="9296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endParaRPr lang="en-US" sz="54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8852" y="4395225"/>
            <a:ext cx="2934277" cy="7552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68110" y="4472890"/>
            <a:ext cx="2987040" cy="8210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5543" y="5351258"/>
            <a:ext cx="2907586" cy="6874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68110" y="5351258"/>
            <a:ext cx="2987040" cy="8787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পিছনে</a:t>
            </a:r>
            <a:endParaRPr lang="en-US" sz="5400" b="1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6665735" y="1614350"/>
            <a:ext cx="1435170" cy="691877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>
          <a:xfrm>
            <a:off x="6665735" y="2583307"/>
            <a:ext cx="1492964" cy="691557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otched Right Arrow 15"/>
          <p:cNvSpPr/>
          <p:nvPr/>
        </p:nvSpPr>
        <p:spPr>
          <a:xfrm>
            <a:off x="6660239" y="3489966"/>
            <a:ext cx="1498459" cy="763525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Notched Right Arrow 16"/>
          <p:cNvSpPr/>
          <p:nvPr/>
        </p:nvSpPr>
        <p:spPr>
          <a:xfrm>
            <a:off x="6611079" y="4381858"/>
            <a:ext cx="1489826" cy="768664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>
            <a:off x="6611079" y="5278889"/>
            <a:ext cx="1489826" cy="759834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38" y="1594236"/>
            <a:ext cx="1842451" cy="7119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84" y="2547010"/>
            <a:ext cx="1891881" cy="7278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91" y="3489966"/>
            <a:ext cx="2017344" cy="81037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79" y="4422334"/>
            <a:ext cx="2069995" cy="8338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79" y="5378131"/>
            <a:ext cx="2151529" cy="8437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7512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5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37" y="2127488"/>
            <a:ext cx="4666522" cy="2716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40" y="2109683"/>
            <a:ext cx="4518211" cy="27160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7130" y="645459"/>
            <a:ext cx="9735669" cy="95474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students,let’s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look at some pictures.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7386369" y="5335225"/>
            <a:ext cx="3757306" cy="7726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opposite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446971" y="5377755"/>
            <a:ext cx="2979250" cy="687636"/>
            <a:chOff x="1258767" y="3182033"/>
            <a:chExt cx="2979250" cy="687636"/>
          </a:xfrm>
          <a:scene3d>
            <a:camera prst="orthographicFront"/>
            <a:lightRig rig="threePt" dir="t"/>
          </a:scene3d>
        </p:grpSpPr>
        <p:sp>
          <p:nvSpPr>
            <p:cNvPr id="12" name="Rectangle 11"/>
            <p:cNvSpPr/>
            <p:nvPr/>
          </p:nvSpPr>
          <p:spPr>
            <a:xfrm>
              <a:off x="1258767" y="3182033"/>
              <a:ext cx="2979250" cy="687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sp3d>
              <a:bevelT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258767" y="3182033"/>
              <a:ext cx="2979250" cy="6876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3980" tIns="93980" rIns="93980" bIns="9398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Next 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326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4" t="15789" r="11843" b="18092"/>
          <a:stretch/>
        </p:blipFill>
        <p:spPr>
          <a:xfrm>
            <a:off x="900952" y="591671"/>
            <a:ext cx="10381129" cy="43299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90365" y="5131610"/>
            <a:ext cx="5284694" cy="11347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</a:p>
        </p:txBody>
      </p:sp>
    </p:spTree>
    <p:extLst>
      <p:ext uri="{BB962C8B-B14F-4D97-AF65-F5344CB8AC3E}">
        <p14:creationId xmlns:p14="http://schemas.microsoft.com/office/powerpoint/2010/main" val="20728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70" y="1816052"/>
            <a:ext cx="2780952" cy="1980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27" y="2526760"/>
            <a:ext cx="1234502" cy="14464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46105" y="3989215"/>
            <a:ext cx="1269683" cy="5974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hut</a:t>
            </a:r>
          </a:p>
        </p:txBody>
      </p:sp>
      <p:sp>
        <p:nvSpPr>
          <p:cNvPr id="5" name="Rectangle 4"/>
          <p:cNvSpPr/>
          <p:nvPr/>
        </p:nvSpPr>
        <p:spPr>
          <a:xfrm>
            <a:off x="3763827" y="3981221"/>
            <a:ext cx="1147763" cy="5974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jeep</a:t>
            </a:r>
          </a:p>
        </p:txBody>
      </p:sp>
      <p:sp>
        <p:nvSpPr>
          <p:cNvPr id="6" name="Rectangle 5"/>
          <p:cNvSpPr/>
          <p:nvPr/>
        </p:nvSpPr>
        <p:spPr>
          <a:xfrm>
            <a:off x="1680882" y="749783"/>
            <a:ext cx="9372599" cy="8740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say the situation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84496" y="5236679"/>
            <a:ext cx="9372599" cy="8740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condition of the  jeep and hut?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5009" y="5236679"/>
            <a:ext cx="3376413" cy="830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to</a:t>
            </a:r>
          </a:p>
        </p:txBody>
      </p:sp>
    </p:spTree>
    <p:extLst>
      <p:ext uri="{BB962C8B-B14F-4D97-AF65-F5344CB8AC3E}">
        <p14:creationId xmlns:p14="http://schemas.microsoft.com/office/powerpoint/2010/main" val="106434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91839" y="4778712"/>
            <a:ext cx="1420368" cy="607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</a:t>
            </a:r>
          </a:p>
        </p:txBody>
      </p:sp>
      <p:sp>
        <p:nvSpPr>
          <p:cNvPr id="3" name="Rectangle 2"/>
          <p:cNvSpPr/>
          <p:nvPr/>
        </p:nvSpPr>
        <p:spPr>
          <a:xfrm>
            <a:off x="3799618" y="4760828"/>
            <a:ext cx="1516634" cy="607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</a:p>
        </p:txBody>
      </p:sp>
      <p:sp>
        <p:nvSpPr>
          <p:cNvPr id="6" name="Rectangle 5"/>
          <p:cNvSpPr/>
          <p:nvPr/>
        </p:nvSpPr>
        <p:spPr>
          <a:xfrm>
            <a:off x="3479477" y="1434205"/>
            <a:ext cx="5243449" cy="3025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36300" y="356573"/>
            <a:ext cx="9372599" cy="8740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say the situation</a:t>
            </a: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77" y="1404551"/>
            <a:ext cx="5533265" cy="32954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14901" y="5386597"/>
            <a:ext cx="9372599" cy="9870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condition of the school and park?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14901" y="5395125"/>
            <a:ext cx="9372599" cy="9612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opposite</a:t>
            </a:r>
          </a:p>
        </p:txBody>
      </p:sp>
    </p:spTree>
    <p:extLst>
      <p:ext uri="{BB962C8B-B14F-4D97-AF65-F5344CB8AC3E}">
        <p14:creationId xmlns:p14="http://schemas.microsoft.com/office/powerpoint/2010/main" val="157581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7568" y="4530436"/>
            <a:ext cx="1365504" cy="560832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hut</a:t>
            </a:r>
          </a:p>
        </p:txBody>
      </p:sp>
      <p:sp>
        <p:nvSpPr>
          <p:cNvPr id="3" name="Rectangle 2"/>
          <p:cNvSpPr/>
          <p:nvPr/>
        </p:nvSpPr>
        <p:spPr>
          <a:xfrm>
            <a:off x="4261104" y="4596384"/>
            <a:ext cx="1365504" cy="560832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" r="2624" b="7747"/>
          <a:stretch/>
        </p:blipFill>
        <p:spPr>
          <a:xfrm>
            <a:off x="1736300" y="1413512"/>
            <a:ext cx="4072128" cy="2779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05" b="7524"/>
          <a:stretch/>
        </p:blipFill>
        <p:spPr>
          <a:xfrm>
            <a:off x="6638544" y="1413512"/>
            <a:ext cx="4072128" cy="1889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5" t="12837" r="64282" b="38328"/>
          <a:stretch/>
        </p:blipFill>
        <p:spPr>
          <a:xfrm>
            <a:off x="6638544" y="2840736"/>
            <a:ext cx="4072128" cy="13898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683751" y="4535424"/>
            <a:ext cx="2425147" cy="768096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butterflies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44640" y="4535424"/>
            <a:ext cx="2029968" cy="682752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36300" y="356573"/>
            <a:ext cx="9372599" cy="8740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say the situation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14916" y="5303520"/>
            <a:ext cx="4087091" cy="959843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condition?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827365" y="5406583"/>
            <a:ext cx="4070466" cy="959843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condition?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14915" y="5303520"/>
            <a:ext cx="4087091" cy="95984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front of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70038" y="5449049"/>
            <a:ext cx="4027793" cy="91737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</a:p>
        </p:txBody>
      </p:sp>
    </p:spTree>
    <p:extLst>
      <p:ext uri="{BB962C8B-B14F-4D97-AF65-F5344CB8AC3E}">
        <p14:creationId xmlns:p14="http://schemas.microsoft.com/office/powerpoint/2010/main" val="1956444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94" y="1699122"/>
            <a:ext cx="5047487" cy="30723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0537" y="647724"/>
            <a:ext cx="9372599" cy="8740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say the girl situation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410436" y="5045827"/>
            <a:ext cx="5320145" cy="969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Behind the tree</a:t>
            </a:r>
          </a:p>
        </p:txBody>
      </p:sp>
    </p:spTree>
    <p:extLst>
      <p:ext uri="{BB962C8B-B14F-4D97-AF65-F5344CB8AC3E}">
        <p14:creationId xmlns:p14="http://schemas.microsoft.com/office/powerpoint/2010/main" val="27716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76917" y="645458"/>
            <a:ext cx="4545106" cy="11161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0944" y="3579567"/>
            <a:ext cx="4464427" cy="11242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9244" y="3429000"/>
            <a:ext cx="5915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Mostafizur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Rahman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Batisa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Balika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govt.Primary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School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04263" y="2818067"/>
            <a:ext cx="454824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Five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Sub:English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Today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Unit:11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 4-5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137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2894" y="564777"/>
            <a:ext cx="7678271" cy="9880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EB2B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05" b="7524"/>
          <a:stretch/>
        </p:blipFill>
        <p:spPr>
          <a:xfrm>
            <a:off x="3935685" y="1747939"/>
            <a:ext cx="4072128" cy="1889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5" t="12837" r="64282" b="38328"/>
          <a:stretch/>
        </p:blipFill>
        <p:spPr>
          <a:xfrm>
            <a:off x="3917934" y="2905149"/>
            <a:ext cx="4072128" cy="138988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662517" y="2590307"/>
            <a:ext cx="1273167" cy="704895"/>
          </a:xfrm>
          <a:prstGeom prst="rightArrow">
            <a:avLst/>
          </a:prstGeom>
          <a:solidFill>
            <a:srgbClr val="EB2BD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69348" y="2448440"/>
            <a:ext cx="2007915" cy="9886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</a:p>
        </p:txBody>
      </p:sp>
      <p:sp>
        <p:nvSpPr>
          <p:cNvPr id="7" name="Rectangle 6"/>
          <p:cNvSpPr/>
          <p:nvPr/>
        </p:nvSpPr>
        <p:spPr>
          <a:xfrm>
            <a:off x="9366235" y="2760727"/>
            <a:ext cx="2272553" cy="7530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endParaRPr lang="en-US" sz="6600" b="1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050440" y="2677893"/>
            <a:ext cx="1273167" cy="704895"/>
          </a:xfrm>
          <a:prstGeom prst="rightArrow">
            <a:avLst/>
          </a:prstGeom>
          <a:solidFill>
            <a:srgbClr val="EB2BD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18765" y="4647485"/>
            <a:ext cx="7772400" cy="1062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butterflies are outside the window.</a:t>
            </a:r>
          </a:p>
        </p:txBody>
      </p:sp>
    </p:spTree>
    <p:extLst>
      <p:ext uri="{BB962C8B-B14F-4D97-AF65-F5344CB8AC3E}">
        <p14:creationId xmlns:p14="http://schemas.microsoft.com/office/powerpoint/2010/main" val="419635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45" y="2695697"/>
            <a:ext cx="3252487" cy="20424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90846" y="2695699"/>
            <a:ext cx="3254286" cy="20424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52" y="2695698"/>
            <a:ext cx="3184838" cy="21365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92052" y="2695698"/>
            <a:ext cx="3183038" cy="20424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0799" y="4952622"/>
            <a:ext cx="4617935" cy="11295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jeep is ----------the hut.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2273" y="613459"/>
            <a:ext cx="10046461" cy="7292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preposition will fill in the gap?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77000" y="4952623"/>
            <a:ext cx="4803165" cy="11837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school is----------the park.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76999" y="4885539"/>
            <a:ext cx="4803165" cy="12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opposite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00798" y="4925553"/>
            <a:ext cx="4617935" cy="11837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to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016315" y="1481560"/>
            <a:ext cx="2002420" cy="11574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" t="23377" r="2526" b="19044"/>
          <a:stretch/>
        </p:blipFill>
        <p:spPr>
          <a:xfrm>
            <a:off x="8882671" y="1417296"/>
            <a:ext cx="2152891" cy="125006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4109013" y="1481560"/>
            <a:ext cx="3750197" cy="8681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SGW</a:t>
            </a:r>
          </a:p>
        </p:txBody>
      </p:sp>
    </p:spTree>
    <p:extLst>
      <p:ext uri="{BB962C8B-B14F-4D97-AF65-F5344CB8AC3E}">
        <p14:creationId xmlns:p14="http://schemas.microsoft.com/office/powerpoint/2010/main" val="149877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7" grpId="0" animBg="1"/>
      <p:bldP spid="18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1317" y="597279"/>
            <a:ext cx="8403220" cy="6366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preposition will fill in the gap?</a:t>
            </a:r>
          </a:p>
        </p:txBody>
      </p:sp>
      <p:sp>
        <p:nvSpPr>
          <p:cNvPr id="3" name="Rectangle 2"/>
          <p:cNvSpPr/>
          <p:nvPr/>
        </p:nvSpPr>
        <p:spPr>
          <a:xfrm>
            <a:off x="4317357" y="1442231"/>
            <a:ext cx="3541853" cy="72920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9757459" y="1574157"/>
            <a:ext cx="1828800" cy="10995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" t="31196" r="12757" b="20683"/>
          <a:stretch/>
        </p:blipFill>
        <p:spPr>
          <a:xfrm>
            <a:off x="9757459" y="1479195"/>
            <a:ext cx="1828801" cy="119455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79" y="2768715"/>
            <a:ext cx="3113591" cy="217367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68" y="2849738"/>
            <a:ext cx="3113591" cy="19904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43868" y="2826153"/>
            <a:ext cx="3113591" cy="20139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07579" y="2826153"/>
            <a:ext cx="3113591" cy="20139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84791" y="5162310"/>
            <a:ext cx="4120586" cy="10880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girl is--------the tree.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84791" y="5162310"/>
            <a:ext cx="4120586" cy="10880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88283" y="5191993"/>
            <a:ext cx="4120586" cy="10880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cow is---------the hut.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88283" y="5191993"/>
            <a:ext cx="4120586" cy="10880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front of</a:t>
            </a:r>
          </a:p>
        </p:txBody>
      </p:sp>
    </p:spTree>
    <p:extLst>
      <p:ext uri="{BB962C8B-B14F-4D97-AF65-F5344CB8AC3E}">
        <p14:creationId xmlns:p14="http://schemas.microsoft.com/office/powerpoint/2010/main" val="2872897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0927" y="597279"/>
            <a:ext cx="8403220" cy="6366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preposition will fill in the gap?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507" y="2685327"/>
            <a:ext cx="3437680" cy="20602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40506" y="2685327"/>
            <a:ext cx="3437681" cy="20602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02957" y="1608848"/>
            <a:ext cx="5405377" cy="6783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23045" r="19672" b="21935"/>
          <a:stretch/>
        </p:blipFill>
        <p:spPr>
          <a:xfrm>
            <a:off x="9525964" y="1608848"/>
            <a:ext cx="1851950" cy="20718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ounded Rectangle 8"/>
          <p:cNvSpPr/>
          <p:nvPr/>
        </p:nvSpPr>
        <p:spPr>
          <a:xfrm>
            <a:off x="1702234" y="5055170"/>
            <a:ext cx="8461093" cy="9598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butterflies are-------the window.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02234" y="5076402"/>
            <a:ext cx="8439455" cy="9173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</a:p>
        </p:txBody>
      </p:sp>
    </p:spTree>
    <p:extLst>
      <p:ext uri="{BB962C8B-B14F-4D97-AF65-F5344CB8AC3E}">
        <p14:creationId xmlns:p14="http://schemas.microsoft.com/office/powerpoint/2010/main" val="4252349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20993" y="578735"/>
            <a:ext cx="6400800" cy="8681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031357" y="1446837"/>
            <a:ext cx="8380071" cy="14468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</a:t>
            </a:r>
            <a:r>
              <a:rPr lang="en-US" sz="40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students,complete</a:t>
            </a:r>
            <a:r>
              <a:rPr lang="en-US" sz="4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sentences with the correct preposition.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19908" y="2919720"/>
            <a:ext cx="6273478" cy="6134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jeep is---------the hut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19908" y="3576569"/>
            <a:ext cx="6273478" cy="6134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2.The school is-------the park.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19908" y="4222817"/>
            <a:ext cx="6273478" cy="6134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 cow is--------the hut.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19908" y="4858464"/>
            <a:ext cx="6273478" cy="6134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4.The girl is--------the tree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37950" y="5471922"/>
            <a:ext cx="6273478" cy="6134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5.The butterflies are--------the window.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01" y="3630960"/>
            <a:ext cx="2026844" cy="77977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07" y="4303996"/>
            <a:ext cx="2017344" cy="81037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56" y="2886592"/>
            <a:ext cx="1900918" cy="73458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56" y="5096300"/>
            <a:ext cx="2069995" cy="8338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21" y="5771900"/>
            <a:ext cx="2151529" cy="8437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185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2191870" y="618562"/>
            <a:ext cx="6723529" cy="2931459"/>
          </a:xfrm>
          <a:prstGeom prst="irregularSeal1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5353" y="4397189"/>
            <a:ext cx="8525435" cy="15598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new two sentences with the outside and opposite.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 l="4649" t="13285" r="4649" b="11444"/>
          <a:stretch/>
        </p:blipFill>
        <p:spPr>
          <a:xfrm>
            <a:off x="8653608" y="618562"/>
            <a:ext cx="2534345" cy="20588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9371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4" y="578224"/>
            <a:ext cx="11282082" cy="58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6887" y="583792"/>
            <a:ext cx="4409954" cy="9606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GREETINGS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3" y="1357941"/>
            <a:ext cx="1277471" cy="94871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1968718" y="1544491"/>
            <a:ext cx="2124635" cy="63201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84412" y="1555135"/>
            <a:ext cx="2124635" cy="63201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9" b="15490"/>
          <a:stretch/>
        </p:blipFill>
        <p:spPr>
          <a:xfrm>
            <a:off x="10457388" y="1349462"/>
            <a:ext cx="1209041" cy="95718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17713" y="2419280"/>
            <a:ext cx="5218311" cy="712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students.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2506" y="2419281"/>
            <a:ext cx="5049967" cy="6063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teacher.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714" y="3573729"/>
            <a:ext cx="5357207" cy="6542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 today?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16462" y="3573729"/>
            <a:ext cx="5049967" cy="6500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Fine,and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7713" y="4702839"/>
            <a:ext cx="5357208" cy="5818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Fine, thank you.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16462" y="4630900"/>
            <a:ext cx="5049967" cy="65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welcome sir.</a:t>
            </a:r>
          </a:p>
        </p:txBody>
      </p:sp>
    </p:spTree>
    <p:extLst>
      <p:ext uri="{BB962C8B-B14F-4D97-AF65-F5344CB8AC3E}">
        <p14:creationId xmlns:p14="http://schemas.microsoft.com/office/powerpoint/2010/main" val="153491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48118" y="605117"/>
            <a:ext cx="9157446" cy="7395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let us go to watch a video.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88460" y="5437093"/>
            <a:ext cx="9157446" cy="73958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about the video with the students.</a:t>
            </a:r>
          </a:p>
        </p:txBody>
      </p:sp>
      <p:pic>
        <p:nvPicPr>
          <p:cNvPr id="2" name="In Front Of, Behind, Between - Prepositions Song for Kids_clip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3103" y="1484414"/>
            <a:ext cx="8397685" cy="354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2036" y="503231"/>
            <a:ext cx="8047046" cy="858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the previous lesson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092034" y="5226272"/>
            <a:ext cx="7952919" cy="962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give the location of the bus stop?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36" y="1362213"/>
            <a:ext cx="8047046" cy="38223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Rectangle 11"/>
          <p:cNvSpPr/>
          <p:nvPr/>
        </p:nvSpPr>
        <p:spPr>
          <a:xfrm>
            <a:off x="2092036" y="5226272"/>
            <a:ext cx="7952918" cy="9757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bus stop beside the park.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92033" y="5247003"/>
            <a:ext cx="7909053" cy="102004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bank located?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92036" y="5249810"/>
            <a:ext cx="7952918" cy="984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 of park street.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92036" y="5258780"/>
            <a:ext cx="7952918" cy="9757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can I find the post office?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92032" y="5226272"/>
            <a:ext cx="7908750" cy="962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supermarket is next to a post office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618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0910" y="706056"/>
            <a:ext cx="5764193" cy="1203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</a:p>
        </p:txBody>
      </p:sp>
      <p:sp>
        <p:nvSpPr>
          <p:cNvPr id="3" name="Down Arrow 2"/>
          <p:cNvSpPr/>
          <p:nvPr/>
        </p:nvSpPr>
        <p:spPr>
          <a:xfrm>
            <a:off x="5486398" y="1909823"/>
            <a:ext cx="1273215" cy="1412111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40910" y="3321934"/>
            <a:ext cx="5764194" cy="18866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Where’s the library?</a:t>
            </a:r>
          </a:p>
        </p:txBody>
      </p:sp>
    </p:spTree>
    <p:extLst>
      <p:ext uri="{BB962C8B-B14F-4D97-AF65-F5344CB8AC3E}">
        <p14:creationId xmlns:p14="http://schemas.microsoft.com/office/powerpoint/2010/main" val="215970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6096" y="451104"/>
            <a:ext cx="4876800" cy="658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845372" y="1231033"/>
            <a:ext cx="9468522" cy="6895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to</a:t>
            </a:r>
          </a:p>
        </p:txBody>
      </p:sp>
      <p:sp>
        <p:nvSpPr>
          <p:cNvPr id="6" name="Rectangle 5"/>
          <p:cNvSpPr/>
          <p:nvPr/>
        </p:nvSpPr>
        <p:spPr>
          <a:xfrm>
            <a:off x="597408" y="2042160"/>
            <a:ext cx="1109472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 : </a:t>
            </a:r>
            <a:endParaRPr lang="bn-I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2.1.1 carry out simple commands and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instuctions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Speaking: </a:t>
            </a:r>
            <a:endParaRPr lang="bn-IN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6.2.1  talk about people,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objects,events,etc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EB2B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  <a:endParaRPr lang="bn-IN" sz="2800" b="1" dirty="0">
              <a:solidFill>
                <a:srgbClr val="EB2BD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1.5.1 read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words,phrases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sentences in the text with proper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pronunciation,stress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intonation.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8.1.1 make sentences using words and phrases gi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 in the textbook.</a:t>
            </a:r>
          </a:p>
        </p:txBody>
      </p:sp>
    </p:spTree>
    <p:extLst>
      <p:ext uri="{BB962C8B-B14F-4D97-AF65-F5344CB8AC3E}">
        <p14:creationId xmlns:p14="http://schemas.microsoft.com/office/powerpoint/2010/main" val="75255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469" y="683793"/>
            <a:ext cx="7843837" cy="7715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say name of the pictures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902208" y="1943100"/>
            <a:ext cx="4639610" cy="34579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36259" y="1943099"/>
            <a:ext cx="4831766" cy="34579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3" y="1943099"/>
            <a:ext cx="2780952" cy="1980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45" y="2477584"/>
            <a:ext cx="1234502" cy="1446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259" y="1943099"/>
            <a:ext cx="2328629" cy="2426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824" y="2096653"/>
            <a:ext cx="2248281" cy="19969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10892" y="4612955"/>
            <a:ext cx="1269683" cy="5974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72616" y="4602479"/>
            <a:ext cx="1147763" cy="5974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jeep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95232" y="4602479"/>
            <a:ext cx="1420368" cy="607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64198" y="4602479"/>
            <a:ext cx="1700690" cy="607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34741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0304" y="1694688"/>
            <a:ext cx="4072128" cy="27797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" r="2624" b="7747"/>
          <a:stretch/>
        </p:blipFill>
        <p:spPr>
          <a:xfrm>
            <a:off x="1670304" y="1664387"/>
            <a:ext cx="4072128" cy="2779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05" b="7524"/>
          <a:stretch/>
        </p:blipFill>
        <p:spPr>
          <a:xfrm>
            <a:off x="6638544" y="1694688"/>
            <a:ext cx="4072128" cy="1889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5" t="12837" r="64282" b="38328"/>
          <a:stretch/>
        </p:blipFill>
        <p:spPr>
          <a:xfrm>
            <a:off x="6638544" y="3084576"/>
            <a:ext cx="4072128" cy="13898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77568" y="4937760"/>
            <a:ext cx="1365504" cy="56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hut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9184" y="4937760"/>
            <a:ext cx="1365504" cy="56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cow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96527" y="4913376"/>
            <a:ext cx="2620025" cy="768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butterflies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83858" y="4937760"/>
            <a:ext cx="2029968" cy="7437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6233" y="613982"/>
            <a:ext cx="7843837" cy="7715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say name of the pictures</a:t>
            </a:r>
          </a:p>
        </p:txBody>
      </p:sp>
    </p:spTree>
    <p:extLst>
      <p:ext uri="{BB962C8B-B14F-4D97-AF65-F5344CB8AC3E}">
        <p14:creationId xmlns:p14="http://schemas.microsoft.com/office/powerpoint/2010/main" val="1234665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1365</TotalTime>
  <Words>554</Words>
  <Application>Microsoft Office PowerPoint</Application>
  <PresentationFormat>Widescreen</PresentationFormat>
  <Paragraphs>126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Garamond</vt:lpstr>
      <vt:lpstr>NikoshBAN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S. M. MAHABUBUR RAHAMAN SHIBLU</cp:lastModifiedBy>
  <cp:revision>224</cp:revision>
  <dcterms:created xsi:type="dcterms:W3CDTF">2019-10-27T12:56:34Z</dcterms:created>
  <dcterms:modified xsi:type="dcterms:W3CDTF">2021-01-17T02:08:32Z</dcterms:modified>
</cp:coreProperties>
</file>