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8" r:id="rId2"/>
    <p:sldId id="258" r:id="rId3"/>
    <p:sldId id="259" r:id="rId4"/>
    <p:sldId id="262" r:id="rId5"/>
    <p:sldId id="263" r:id="rId6"/>
    <p:sldId id="260" r:id="rId7"/>
    <p:sldId id="285" r:id="rId8"/>
    <p:sldId id="261" r:id="rId9"/>
    <p:sldId id="286" r:id="rId10"/>
    <p:sldId id="264" r:id="rId11"/>
    <p:sldId id="283" r:id="rId12"/>
    <p:sldId id="265" r:id="rId13"/>
    <p:sldId id="282" r:id="rId14"/>
    <p:sldId id="284" r:id="rId15"/>
    <p:sldId id="280" r:id="rId16"/>
    <p:sldId id="273" r:id="rId17"/>
    <p:sldId id="274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A50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B99E-4E65-4F3D-A1F2-2835DF983B49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01AF-3C42-48C9-B704-38B5B2A8C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01AF-3C42-48C9-B704-38B5B2A8C3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tile tx="1270000" ty="1270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7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11430000" cy="6324600"/>
          </a:xfrm>
          <a:prstGeom prst="rect">
            <a:avLst/>
          </a:prstGeom>
          <a:ln w="76200">
            <a:solidFill>
              <a:srgbClr val="CC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573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4496" y="616414"/>
            <a:ext cx="11098190" cy="954107"/>
          </a:xfrm>
          <a:prstGeom prst="rect">
            <a:avLst/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প্রশ্নঃ ১২)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ট্রাপিজিয়ামের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সমান্তরাল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বাহুদ্বয়ের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যথাক্রমে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31 সেঃমিঃ ও 11 সেঃমিঃ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অপর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বাহু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দুইটির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যথাক্রমে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10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সেঃ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12 সেঃমিঃ । এর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কর ।   </a:t>
            </a:r>
            <a:endParaRPr lang="en-US" sz="28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101" y="1973699"/>
            <a:ext cx="5105400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মনেকরি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ABCD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ট্রাপিজিয়ামের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2421" y="2569262"/>
            <a:ext cx="3427907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AB = 31 সেঃমিঃ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49709" y="3142650"/>
                <a:ext cx="3294274" cy="4616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C</a:t>
                </a:r>
                <a:r>
                  <a:rPr lang="en-US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D = 11 সেঃমিঃ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09" y="3142650"/>
                <a:ext cx="3294274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46655" y="3799556"/>
                <a:ext cx="3591191" cy="4616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AD = 10 সেঃমিঃ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655" y="3799556"/>
                <a:ext cx="3591191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75579" y="4544675"/>
                <a:ext cx="3478329" cy="4616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BC= 12 সেঃমিঃ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79" y="4544675"/>
                <a:ext cx="347832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3875" y="5239026"/>
                <a:ext cx="5138626" cy="4616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উচ্চতা</a:t>
                </a:r>
                <a:r>
                  <a:rPr lang="en-US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, DE =CF= h সেঃমিঃ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75" y="5239026"/>
                <a:ext cx="513862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6218897" y="2548326"/>
            <a:ext cx="0" cy="238968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107484" y="2515695"/>
            <a:ext cx="5524500" cy="2438399"/>
            <a:chOff x="3357349" y="2740628"/>
            <a:chExt cx="5271448" cy="2284009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3357349" y="2748589"/>
              <a:ext cx="1038936" cy="2276048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343400" y="2771193"/>
              <a:ext cx="3290247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618863" y="2740628"/>
              <a:ext cx="1000835" cy="2284009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357349" y="5009568"/>
              <a:ext cx="5271448" cy="1506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 flipV="1">
            <a:off x="9568303" y="2564413"/>
            <a:ext cx="0" cy="238968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57669" y="4978226"/>
            <a:ext cx="50759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65098" y="4978226"/>
            <a:ext cx="50759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06086" y="4922621"/>
            <a:ext cx="50759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91253" y="4938005"/>
            <a:ext cx="50759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50788" y="4987238"/>
            <a:ext cx="76139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31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64366" y="3242152"/>
            <a:ext cx="78902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09675" y="1915287"/>
            <a:ext cx="50759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50787" y="1915287"/>
            <a:ext cx="76139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11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91899" y="1933469"/>
            <a:ext cx="50759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55988" y="3253724"/>
            <a:ext cx="73196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54161" y="3450778"/>
            <a:ext cx="50759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983471" y="3450777"/>
            <a:ext cx="50759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06443" y="4969479"/>
            <a:ext cx="50759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x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390" y="4572000"/>
            <a:ext cx="1714500" cy="1905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4572000"/>
            <a:ext cx="1371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68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22" grpId="0"/>
      <p:bldP spid="23" grpId="0"/>
      <p:bldP spid="24" grpId="0"/>
      <p:bldP spid="25" grpId="0"/>
      <p:bldP spid="26" grpId="0"/>
      <p:bldP spid="2" grpId="0"/>
      <p:bldP spid="17" grpId="0"/>
      <p:bldP spid="18" grpId="0"/>
      <p:bldP spid="19" grpId="0"/>
      <p:bldP spid="20" grpId="0"/>
      <p:bldP spid="21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43600" y="1510507"/>
            <a:ext cx="5686847" cy="3316126"/>
            <a:chOff x="5612294" y="341474"/>
            <a:chExt cx="6170553" cy="3656726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7013794" y="974513"/>
              <a:ext cx="0" cy="238968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5902381" y="941882"/>
              <a:ext cx="5524500" cy="2438399"/>
              <a:chOff x="3357349" y="2740628"/>
              <a:chExt cx="5271448" cy="2284009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3357349" y="2748589"/>
                <a:ext cx="1038936" cy="2276048"/>
              </a:xfrm>
              <a:prstGeom prst="line">
                <a:avLst/>
              </a:prstGeom>
              <a:ln w="7620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343400" y="2771193"/>
                <a:ext cx="3290247" cy="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618863" y="2740628"/>
                <a:ext cx="1000835" cy="2284009"/>
              </a:xfrm>
              <a:prstGeom prst="line">
                <a:avLst/>
              </a:prstGeom>
              <a:ln w="7620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357349" y="5009568"/>
                <a:ext cx="5271448" cy="15069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 flipV="1">
              <a:off x="10363200" y="990600"/>
              <a:ext cx="0" cy="238968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612294" y="3413425"/>
              <a:ext cx="507597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59995" y="3404413"/>
              <a:ext cx="507597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E</a:t>
              </a:r>
              <a:endPara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100983" y="3348808"/>
              <a:ext cx="507597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F</a:t>
              </a:r>
              <a:endPara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186150" y="3364192"/>
              <a:ext cx="507597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B</a:t>
              </a:r>
              <a:endPara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445685" y="3413425"/>
              <a:ext cx="761394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31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59263" y="1668339"/>
              <a:ext cx="789029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04572" y="341474"/>
              <a:ext cx="507597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D</a:t>
              </a:r>
              <a:endPara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45684" y="341474"/>
              <a:ext cx="761395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11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186796" y="359656"/>
              <a:ext cx="507597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C</a:t>
              </a:r>
              <a:endPara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50885" y="1679911"/>
              <a:ext cx="731962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12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49058" y="1876965"/>
              <a:ext cx="507597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h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778368" y="1876964"/>
              <a:ext cx="507597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h</a:t>
              </a:r>
              <a:endPara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01340" y="3395666"/>
              <a:ext cx="507597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44245" y="569514"/>
                <a:ext cx="4571382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  <m:r>
                      <a:rPr lang="en-US" sz="32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𝐶𝐷𝐸𝐹</m:t>
                    </m:r>
                    <m:r>
                      <a:rPr lang="en-US" sz="32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একটি</m:t>
                    </m:r>
                    <m:r>
                      <a:rPr lang="en-US" sz="32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আয়তক্ষেত্র</m:t>
                    </m:r>
                    <m:r>
                      <a:rPr lang="en-US" sz="32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45" y="569514"/>
                <a:ext cx="4571382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15298" y="1218120"/>
                <a:ext cx="4753247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∴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𝐶𝐷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𝐸𝐹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11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সেঃমিঃ</m:t>
                      </m:r>
                    </m:oMath>
                  </m:oMathPara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98" y="1218120"/>
                <a:ext cx="4753247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7776" y="1929997"/>
                <a:ext cx="3993794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∴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ধরি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, 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𝐴𝐸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𝑥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সেঃমিঃ</m:t>
                      </m:r>
                    </m:oMath>
                  </m:oMathPara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76" y="1929997"/>
                <a:ext cx="3993794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8541" y="2641874"/>
                <a:ext cx="3708449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∴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𝐵𝐹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𝐴𝐵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−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𝐴𝐹</m:t>
                      </m:r>
                    </m:oMath>
                  </m:oMathPara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41" y="2641874"/>
                <a:ext cx="3708449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5298" y="3260975"/>
                <a:ext cx="5203937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ব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া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,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𝐵𝐹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𝐴𝐵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−(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𝐴𝐸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+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𝐸𝐹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98" y="3260975"/>
                <a:ext cx="5203937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85550" y="4001869"/>
                <a:ext cx="4666812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ব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া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, 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𝐵𝐹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31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−(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𝑥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+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11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50" y="4001869"/>
                <a:ext cx="4666812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85550" y="4648200"/>
                <a:ext cx="4268545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ব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া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, 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𝐵𝐹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31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−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𝑥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−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11</m:t>
                      </m:r>
                    </m:oMath>
                  </m:oMathPara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50" y="4648200"/>
                <a:ext cx="4268545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4245" y="5318615"/>
                <a:ext cx="3201745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∴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𝐵𝐹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20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−</m:t>
                      </m:r>
                      <m:r>
                        <a:rPr lang="en-US" sz="3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45" y="5318615"/>
                <a:ext cx="3201745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4572000"/>
            <a:ext cx="1371600" cy="1905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390" y="4572000"/>
            <a:ext cx="1714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57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0600" y="533400"/>
                <a:ext cx="5029200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∆ 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𝐴𝐷𝐸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সমকোণী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ত্রিভুজ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থেকে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পাই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US" sz="3200" b="0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33400"/>
                <a:ext cx="5029200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781800" y="916673"/>
            <a:ext cx="4848647" cy="2799385"/>
            <a:chOff x="5612294" y="341474"/>
            <a:chExt cx="6170553" cy="3678616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7013794" y="974513"/>
              <a:ext cx="0" cy="238968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902381" y="941882"/>
              <a:ext cx="5524500" cy="2438399"/>
              <a:chOff x="3357349" y="2740628"/>
              <a:chExt cx="5271448" cy="2284009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3357349" y="2748589"/>
                <a:ext cx="1038936" cy="2276048"/>
              </a:xfrm>
              <a:prstGeom prst="line">
                <a:avLst/>
              </a:prstGeom>
              <a:ln w="7620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343400" y="2771193"/>
                <a:ext cx="3290247" cy="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618863" y="2740628"/>
                <a:ext cx="1000835" cy="2284009"/>
              </a:xfrm>
              <a:prstGeom prst="line">
                <a:avLst/>
              </a:prstGeom>
              <a:ln w="7620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357349" y="5009568"/>
                <a:ext cx="5271448" cy="15069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 flipV="1">
              <a:off x="10363200" y="990600"/>
              <a:ext cx="0" cy="238968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612294" y="3413425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59995" y="3404413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E</a:t>
              </a:r>
              <a:endPara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100984" y="3348807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F</a:t>
              </a:r>
              <a:endPara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186150" y="3364191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B</a:t>
              </a:r>
              <a:endPara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45685" y="3413425"/>
              <a:ext cx="761394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31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59263" y="1668339"/>
              <a:ext cx="789029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10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04572" y="341474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D</a:t>
              </a:r>
              <a:endPara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45684" y="341474"/>
              <a:ext cx="761395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11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186796" y="359656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C</a:t>
              </a:r>
              <a:endPara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050885" y="1679911"/>
              <a:ext cx="731962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12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49058" y="1876965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h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778368" y="1876964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h</a:t>
              </a:r>
              <a:endPara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01340" y="3395666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1295728"/>
                <a:ext cx="3745715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𝐴𝐸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 </m:t>
                      </m:r>
                      <m:sSup>
                        <m:sSupPr>
                          <m:ctrlP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𝐷𝐸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 </m:t>
                      </m:r>
                      <m:sSup>
                        <m:sSupPr>
                          <m:ctrlP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𝐴𝐷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295728"/>
                <a:ext cx="3745715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90600" y="1942059"/>
                <a:ext cx="3977260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বা</m:t>
                          </m:r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, </m:t>
                          </m:r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 </m:t>
                      </m:r>
                      <m:sSup>
                        <m:sSupPr>
                          <m:ctrlP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 </m:t>
                      </m:r>
                      <m:sSup>
                        <m:sSupPr>
                          <m:ctrlP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(</m:t>
                          </m:r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10</m:t>
                          </m:r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42059"/>
                <a:ext cx="397726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66800" y="2597136"/>
                <a:ext cx="4941687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বা</m:t>
                          </m:r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, </m:t>
                          </m:r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 </m:t>
                      </m:r>
                      <m:sSup>
                        <m:sSupPr>
                          <m:ctrlP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100</m:t>
                      </m:r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…….(</m:t>
                      </m:r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1</m:t>
                      </m:r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597136"/>
                <a:ext cx="4941687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6344" y="3140859"/>
                <a:ext cx="5715000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আবার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, ∆ 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𝐵𝐶𝐹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সমকোণী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ত্রিভুজ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থেকে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পাই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US" sz="3200" b="0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44" y="3140859"/>
                <a:ext cx="5715000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21537" y="3810136"/>
                <a:ext cx="3745485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𝐵𝐹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 </m:t>
                      </m:r>
                      <m:sSup>
                        <m:sSupPr>
                          <m:ctrlP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𝐶𝐹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 </m:t>
                      </m:r>
                      <m:sSup>
                        <m:sSupPr>
                          <m:ctrlP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37" y="3810136"/>
                <a:ext cx="3745485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53346" y="4442678"/>
                <a:ext cx="5218854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বা</m:t>
                          </m:r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, (</m:t>
                          </m:r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20</m:t>
                          </m:r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 </m:t>
                      </m:r>
                      <m:sSup>
                        <m:sSupPr>
                          <m:ctrlP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 </m:t>
                      </m:r>
                      <m:sSup>
                        <m:sSupPr>
                          <m:ctrlP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(</m:t>
                          </m:r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12</m:t>
                          </m:r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46" y="4442678"/>
                <a:ext cx="5218854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3346" y="5102440"/>
                <a:ext cx="6594630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বা</m:t>
                          </m:r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, (</m:t>
                          </m:r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20</m:t>
                          </m:r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−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2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20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𝑥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 </m:t>
                      </m:r>
                      <m:sSup>
                        <m:sSupPr>
                          <m:ctrlP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144</m:t>
                      </m:r>
                    </m:oMath>
                  </m:oMathPara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46" y="5102440"/>
                <a:ext cx="6594630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79127" y="5751113"/>
                <a:ext cx="5117032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বা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, 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400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−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40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𝑥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</m:t>
                      </m:r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100</m:t>
                      </m:r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144</m:t>
                      </m:r>
                    </m:oMath>
                  </m:oMathPara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7" y="5751113"/>
                <a:ext cx="5117032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4572000"/>
            <a:ext cx="1371600" cy="1905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390" y="4572000"/>
            <a:ext cx="1714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3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48816" y="477287"/>
                <a:ext cx="4495800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বা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400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40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100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144</m:t>
                      </m:r>
                    </m:oMath>
                  </m:oMathPara>
                </a14:m>
                <a:endPara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816" y="477287"/>
                <a:ext cx="449580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8816" y="1042946"/>
                <a:ext cx="3974032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বা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500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40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𝑥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−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144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0</m:t>
                      </m:r>
                    </m:oMath>
                  </m:oMathPara>
                </a14:m>
                <a:endPara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816" y="1042946"/>
                <a:ext cx="397403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48816" y="1663151"/>
                <a:ext cx="2895600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বা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356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40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𝑥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0</m:t>
                      </m:r>
                    </m:oMath>
                  </m:oMathPara>
                </a14:m>
                <a:endPara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816" y="1663151"/>
                <a:ext cx="28956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19200" y="2210603"/>
                <a:ext cx="2754832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বা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, −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40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𝑥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=−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356</m:t>
                      </m:r>
                    </m:oMath>
                  </m:oMathPara>
                </a14:m>
                <a:endPara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210603"/>
                <a:ext cx="2754832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19200" y="2830894"/>
                <a:ext cx="2907232" cy="9105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বা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𝑥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356</m:t>
                          </m:r>
                        </m:num>
                        <m:den>
                          <m:r>
                            <a:rPr lang="en-US" sz="2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40</m:t>
                          </m:r>
                        </m:den>
                      </m:f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8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9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830894"/>
                <a:ext cx="2907232" cy="9105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48816" y="3943919"/>
            <a:ext cx="3429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(1)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নং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এ x এর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বসাই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48816" y="4598592"/>
                <a:ext cx="3505200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বা</m:t>
                          </m:r>
                          <m:r>
                            <a:rPr lang="en-US" sz="2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, (</m:t>
                          </m:r>
                          <m:r>
                            <a:rPr lang="en-US" sz="2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8</m:t>
                          </m:r>
                          <m:r>
                            <a:rPr lang="en-US" sz="2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.</m:t>
                          </m:r>
                          <m:r>
                            <a:rPr lang="en-US" sz="2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9</m:t>
                          </m:r>
                          <m:r>
                            <a:rPr lang="en-US" sz="2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 </m:t>
                      </m:r>
                      <m:sSup>
                        <m:sSupPr>
                          <m:ctrlPr>
                            <a:rPr lang="en-US" sz="2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100</m:t>
                      </m:r>
                    </m:oMath>
                  </m:oMathPara>
                </a14:m>
                <a:endPara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816" y="4598592"/>
                <a:ext cx="35052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43000" y="5237402"/>
                <a:ext cx="3434816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বা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,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79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21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 </m:t>
                      </m:r>
                      <m:sSup>
                        <m:sSupPr>
                          <m:ctrlPr>
                            <a:rPr lang="en-US" sz="2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100</m:t>
                      </m:r>
                    </m:oMath>
                  </m:oMathPara>
                </a14:m>
                <a:endPara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237402"/>
                <a:ext cx="3434816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90729" y="5857607"/>
                <a:ext cx="3587216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বা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US" sz="2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100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−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79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21</m:t>
                      </m:r>
                    </m:oMath>
                  </m:oMathPara>
                </a14:m>
                <a:endPara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29" y="5857607"/>
                <a:ext cx="3587216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929" y="4604982"/>
            <a:ext cx="1371600" cy="1905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390" y="4572000"/>
            <a:ext cx="1714500" cy="19050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6096000" y="942079"/>
            <a:ext cx="4848647" cy="2799385"/>
            <a:chOff x="5612294" y="341474"/>
            <a:chExt cx="6170553" cy="3678616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7013794" y="974513"/>
              <a:ext cx="0" cy="238968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5902381" y="941882"/>
              <a:ext cx="5524500" cy="2438399"/>
              <a:chOff x="3357349" y="2740628"/>
              <a:chExt cx="5271448" cy="2284009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3357349" y="2748589"/>
                <a:ext cx="1038936" cy="2276048"/>
              </a:xfrm>
              <a:prstGeom prst="line">
                <a:avLst/>
              </a:prstGeom>
              <a:ln w="7620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343400" y="2771193"/>
                <a:ext cx="3290247" cy="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618863" y="2740628"/>
                <a:ext cx="1000835" cy="2284009"/>
              </a:xfrm>
              <a:prstGeom prst="line">
                <a:avLst/>
              </a:prstGeom>
              <a:ln w="7620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357349" y="5009568"/>
                <a:ext cx="5271448" cy="15069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flipV="1">
              <a:off x="10363200" y="990600"/>
              <a:ext cx="0" cy="238968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612294" y="3413425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59995" y="3404413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E</a:t>
              </a:r>
              <a:endPara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100984" y="3348807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F</a:t>
              </a:r>
              <a:endPara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186150" y="3364191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B</a:t>
              </a:r>
              <a:endPara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5685" y="3413425"/>
              <a:ext cx="761394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31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59263" y="1668339"/>
              <a:ext cx="789029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10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04572" y="341474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D</a:t>
              </a:r>
              <a:endPara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445684" y="341474"/>
              <a:ext cx="761395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11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186796" y="359656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C</a:t>
              </a:r>
              <a:endPara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50885" y="1679911"/>
              <a:ext cx="731962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12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49058" y="1876965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h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78368" y="1876964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h</a:t>
              </a:r>
              <a:endPara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01340" y="3395666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67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4572000"/>
            <a:ext cx="13716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390" y="4572000"/>
            <a:ext cx="1714500" cy="190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59968" y="297531"/>
                <a:ext cx="3352800" cy="68768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বা</m:t>
                      </m:r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√</m:t>
                          </m:r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√</m:t>
                      </m:r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20</m:t>
                      </m:r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79</m:t>
                      </m:r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968" y="297531"/>
                <a:ext cx="3352800" cy="6876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9968" y="985220"/>
                <a:ext cx="2667000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বা</m:t>
                      </m:r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h</m:t>
                      </m:r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4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559</m:t>
                      </m:r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968" y="985220"/>
                <a:ext cx="2667000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1524000"/>
                <a:ext cx="5257800" cy="16707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∴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𝐴𝐵𝐶𝐷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ট্রাপিজিয়ামের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ক্ষেত্রফল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6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3600" b="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h</m:t>
                      </m:r>
                      <m:r>
                        <a:rPr lang="en-US" sz="3600" b="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AB</m:t>
                      </m:r>
                      <m:r>
                        <a:rPr lang="en-US" sz="3600" b="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600" b="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CD</m:t>
                      </m:r>
                      <m:r>
                        <a:rPr lang="en-US" sz="3600" b="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524000"/>
                <a:ext cx="5257800" cy="16707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5400" y="3284436"/>
                <a:ext cx="4865168" cy="112947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6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  <m:r>
                        <a:rPr lang="en-US" sz="3600" b="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4</m:t>
                      </m:r>
                      <m:r>
                        <a:rPr lang="en-US" sz="3600" b="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en-US" sz="3600" b="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559</m:t>
                      </m:r>
                      <m:r>
                        <a:rPr lang="en-US" sz="3600" b="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(</m:t>
                      </m:r>
                      <m:r>
                        <a:rPr lang="en-US" sz="3600" b="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31</m:t>
                      </m:r>
                      <m:r>
                        <a:rPr lang="en-US" sz="3600" b="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+</m:t>
                      </m:r>
                      <m:r>
                        <a:rPr lang="en-US" sz="3600" b="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11</m:t>
                      </m:r>
                      <m:r>
                        <a:rPr lang="en-US" sz="3600" b="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284436"/>
                <a:ext cx="4865168" cy="11294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95400" y="4479993"/>
                <a:ext cx="3417368" cy="112947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6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  <m:r>
                        <a:rPr lang="en-US" sz="3600" b="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191</m:t>
                      </m:r>
                      <m:r>
                        <a:rPr lang="en-US" sz="3600" b="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en-US" sz="3600" b="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478</m:t>
                      </m:r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479993"/>
                <a:ext cx="3417368" cy="11294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436168" y="5698296"/>
            <a:ext cx="57150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= 95.739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বর্গ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সেঃমিঃ (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).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Ans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781800" y="916673"/>
            <a:ext cx="4848647" cy="2799385"/>
            <a:chOff x="5612294" y="341474"/>
            <a:chExt cx="6170553" cy="3678616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7013794" y="974513"/>
              <a:ext cx="0" cy="238968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5902381" y="941882"/>
              <a:ext cx="5524500" cy="2438399"/>
              <a:chOff x="3357349" y="2740628"/>
              <a:chExt cx="5271448" cy="228400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V="1">
                <a:off x="3357349" y="2748589"/>
                <a:ext cx="1038936" cy="2276048"/>
              </a:xfrm>
              <a:prstGeom prst="line">
                <a:avLst/>
              </a:prstGeom>
              <a:ln w="7620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343400" y="2771193"/>
                <a:ext cx="3290247" cy="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7618863" y="2740628"/>
                <a:ext cx="1000835" cy="2284009"/>
              </a:xfrm>
              <a:prstGeom prst="line">
                <a:avLst/>
              </a:prstGeom>
              <a:ln w="76200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357349" y="5009568"/>
                <a:ext cx="5271448" cy="15069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flipV="1">
              <a:off x="10363200" y="990600"/>
              <a:ext cx="0" cy="238968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612294" y="3413425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59995" y="3404413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E</a:t>
              </a:r>
              <a:endPara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100984" y="3348807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F</a:t>
              </a:r>
              <a:endPara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186150" y="3364191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B</a:t>
              </a:r>
              <a:endPara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45685" y="3413425"/>
              <a:ext cx="761394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31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59263" y="1668339"/>
              <a:ext cx="789029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10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4572" y="341474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D</a:t>
              </a:r>
              <a:endPara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45684" y="341474"/>
              <a:ext cx="761395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11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186796" y="359656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C</a:t>
              </a:r>
              <a:endPara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050885" y="1679911"/>
              <a:ext cx="731962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12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49058" y="1876965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h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8368" y="1876964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h</a:t>
              </a:r>
              <a:endPara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01340" y="3395666"/>
              <a:ext cx="507596" cy="606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905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2819400"/>
            <a:ext cx="10972800" cy="1200329"/>
          </a:xfrm>
          <a:prstGeom prst="rect">
            <a:avLst/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প্রশ্নঃ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ট্রাপিজিয়ামের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সমান্তরাল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বাহুর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যথাক্রমে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12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সেঃমিঃ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20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সেঃমিঃ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8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সেঃমিঃ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ট্রাপিজিয়ামের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কর  ।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390" y="4572000"/>
            <a:ext cx="17145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4572000"/>
            <a:ext cx="1371600" cy="190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800" y="762000"/>
            <a:ext cx="3962400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542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8548" y="1359126"/>
            <a:ext cx="11166544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32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8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কত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4429" y="2285166"/>
            <a:ext cx="721056" cy="674121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endParaRPr lang="en-US" sz="60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49523" y="2285164"/>
            <a:ext cx="721056" cy="674121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 </a:t>
            </a:r>
            <a:endParaRPr lang="en-US" sz="60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29886" y="2329341"/>
            <a:ext cx="721056" cy="674121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 </a:t>
            </a:r>
            <a:endParaRPr lang="en-US" sz="60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939503" y="2285164"/>
            <a:ext cx="721056" cy="674121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 </a:t>
            </a:r>
            <a:endParaRPr lang="en-US" sz="60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451559" y="4561055"/>
            <a:ext cx="721056" cy="674121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 </a:t>
            </a:r>
            <a:endParaRPr lang="en-US" sz="60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03090" y="4611817"/>
            <a:ext cx="721056" cy="674121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 </a:t>
            </a:r>
            <a:endParaRPr lang="en-US" sz="60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24189" y="4587639"/>
            <a:ext cx="721056" cy="674121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6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2439" y="4561056"/>
            <a:ext cx="721056" cy="674121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endParaRPr lang="en-US" sz="60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20639" y="2351105"/>
                <a:ext cx="1589715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ysClr val="windowText" lastClr="000000"/>
                    </a:solidFill>
                  </a:rPr>
                  <a:t>70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39" y="2351105"/>
                <a:ext cx="158971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425974" y="4561055"/>
            <a:ext cx="186180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কোনটিও</a:t>
            </a:r>
            <a:r>
              <a:rPr lang="en-US" sz="32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2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29800" y="2329341"/>
            <a:ext cx="186180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কোনটিও</a:t>
            </a:r>
            <a:r>
              <a:rPr lang="en-US" sz="32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2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14714" y="4561055"/>
            <a:ext cx="721056" cy="6741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en-US" sz="6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49522" y="2275654"/>
            <a:ext cx="721056" cy="6741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en-US" sz="6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63707" y="2360118"/>
                <a:ext cx="1530188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ysClr val="windowText" lastClr="000000"/>
                    </a:solidFill>
                  </a:rPr>
                  <a:t>256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707" y="2360118"/>
                <a:ext cx="153018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86933" y="2319527"/>
                <a:ext cx="1589715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ysClr val="windowText" lastClr="000000"/>
                    </a:solidFill>
                  </a:rPr>
                  <a:t>90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933" y="2319527"/>
                <a:ext cx="158971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46260" y="3406072"/>
            <a:ext cx="11049000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100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বর্গ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4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ভূমি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কত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 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3211" y="4561055"/>
            <a:ext cx="158971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25 m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66522" y="4573421"/>
            <a:ext cx="158971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3</a:t>
            </a:r>
            <a:r>
              <a:rPr lang="en-US" sz="2800" dirty="0">
                <a:solidFill>
                  <a:sysClr val="windowText" lastClr="000000"/>
                </a:solidFill>
              </a:rPr>
              <a:t>2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m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86527" y="4653317"/>
            <a:ext cx="141473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50 m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521" y="5530479"/>
            <a:ext cx="1589715" cy="9868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595" y="5453017"/>
            <a:ext cx="1371600" cy="10609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8485" y="130364"/>
            <a:ext cx="2573295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84891" y="4574933"/>
            <a:ext cx="130301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51820" y="4632311"/>
            <a:ext cx="133591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60908" y="4591762"/>
            <a:ext cx="137842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18251" y="2335717"/>
            <a:ext cx="136615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17650" y="2320326"/>
            <a:ext cx="147100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1948" y="2313603"/>
            <a:ext cx="1327388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515600" y="346976"/>
            <a:ext cx="1339499" cy="8160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11948" y="354705"/>
            <a:ext cx="1208691" cy="72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8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" grpId="0"/>
      <p:bldP spid="36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905000"/>
            <a:ext cx="11315700" cy="1754326"/>
          </a:xfrm>
          <a:prstGeom prst="rect">
            <a:avLst/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প্রশ্নঃ ১১)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ট্রাপিজিয়ামের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সমান্তরাল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বাহুর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দৈর্ঘ্যের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অন্তর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8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সেঃমিঃ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এদের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লম্ব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দূরত্ব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24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সেঃমিঃ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যদি</a:t>
            </a:r>
            <a:r>
              <a:rPr lang="en-US" sz="3600" dirty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ট্রাপিজিয়ামের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312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বর্গ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সেঃমিঃ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বাহু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দুইটির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কর ।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390" y="4572000"/>
            <a:ext cx="17145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4572000"/>
            <a:ext cx="1371600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345995"/>
            <a:ext cx="30480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086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:\newtons law\newtons law\rose-scraps-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828800"/>
            <a:ext cx="9448800" cy="417177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24000" y="-2275"/>
            <a:ext cx="9220200" cy="2215991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n w="38100">
                  <a:solidFill>
                    <a:schemeClr val="accent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13800" dirty="0">
              <a:ln w="38100">
                <a:solidFill>
                  <a:schemeClr val="accent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11125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6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0" y="2977275"/>
            <a:ext cx="3810000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৯ম-১০ম</a:t>
            </a:r>
          </a:p>
          <a:p>
            <a:r>
              <a:rPr lang="en-US" sz="5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5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ষষ্ঠদশ</a:t>
            </a:r>
            <a:endParaRPr lang="en-US" sz="5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2923" y="2745937"/>
            <a:ext cx="5834199" cy="30479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সাইফুর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বি,এস,সি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এম,এস,সি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বি,এড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কবিরাজপুর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শিহাব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রাজৈর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০১৭১২৭৮৩৯১০</a:t>
            </a:r>
          </a:p>
          <a:p>
            <a:pPr algn="just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E-mail: saifurrajoir@gmail.com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31988"/>
            <a:ext cx="1557201" cy="1745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562600" y="331823"/>
            <a:ext cx="27432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2" b="96389" l="60556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19907"/>
            <a:ext cx="3429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58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94145" y="2133601"/>
            <a:ext cx="5524500" cy="2438399"/>
            <a:chOff x="3357349" y="2740628"/>
            <a:chExt cx="5271448" cy="2284009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3357349" y="2748589"/>
              <a:ext cx="1038936" cy="2276048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343400" y="2771193"/>
              <a:ext cx="3290247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618863" y="2740628"/>
              <a:ext cx="1000835" cy="2284009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357349" y="5009568"/>
              <a:ext cx="5271448" cy="1506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934586" y="4970502"/>
            <a:ext cx="6043618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ট্রাপিজিয়ামের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390" y="4572000"/>
            <a:ext cx="17145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4572000"/>
            <a:ext cx="1371600" cy="190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600" y="591319"/>
            <a:ext cx="810279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চিত্রটিকে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ধরণের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চতুর্ভজ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7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539117"/>
            <a:ext cx="553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পাঠশষে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0128" y="4133735"/>
            <a:ext cx="10002672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ট্রাপিজিয়ামের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ক্ষেত্রফলের</a:t>
            </a:r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  </a:t>
            </a:r>
            <a:endParaRPr lang="en-US" sz="3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7300" y="450823"/>
            <a:ext cx="25146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3257403"/>
            <a:ext cx="8153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ট্রাপিজিয়ামের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ক্ষেত্রফলের</a:t>
            </a:r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    </a:t>
            </a:r>
            <a:endParaRPr lang="en-US" sz="3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381071"/>
            <a:ext cx="70866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ট্রাপিজিয়াম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     </a:t>
            </a:r>
            <a:endParaRPr lang="en-US" sz="3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" b="99213" l="1786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81600"/>
            <a:ext cx="11887200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73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390" y="4572000"/>
            <a:ext cx="17145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4572000"/>
            <a:ext cx="1371600" cy="1905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971800" y="533400"/>
            <a:ext cx="5524500" cy="2438399"/>
            <a:chOff x="3357349" y="2740628"/>
            <a:chExt cx="5271448" cy="2284009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3357349" y="2748589"/>
              <a:ext cx="1038936" cy="2276048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343400" y="2771193"/>
              <a:ext cx="3290247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618864" y="2740628"/>
              <a:ext cx="1000835" cy="2284009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357349" y="5009568"/>
              <a:ext cx="5271448" cy="1506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70497" y="3505200"/>
            <a:ext cx="997850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চতুর্ভুজের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জোড়া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সমান্তরাল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বাহু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ট্রাপিজিয়াম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53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390" y="4572000"/>
            <a:ext cx="17145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4572000"/>
            <a:ext cx="1371600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524000"/>
            <a:ext cx="266700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3200400"/>
            <a:ext cx="49530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ট্রাপিজিয়াম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1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flipV="1">
            <a:off x="4261540" y="1584113"/>
            <a:ext cx="0" cy="238968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172731" y="1551482"/>
            <a:ext cx="5524500" cy="2438399"/>
            <a:chOff x="3357349" y="2740628"/>
            <a:chExt cx="5271448" cy="2284009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3357349" y="2748589"/>
              <a:ext cx="1038936" cy="2276048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343400" y="2771193"/>
              <a:ext cx="3290247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18863" y="2740628"/>
              <a:ext cx="1000835" cy="2284009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357349" y="5009568"/>
              <a:ext cx="5271448" cy="1506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 flipV="1">
            <a:off x="7638816" y="1600200"/>
            <a:ext cx="0" cy="238968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72531" y="2161082"/>
            <a:ext cx="12192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11531" y="2098477"/>
            <a:ext cx="220456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সমান্তরাল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বাহু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544086" y="2469325"/>
            <a:ext cx="1620482" cy="1492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791200" y="1608247"/>
            <a:ext cx="2791731" cy="88246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791200" y="2514600"/>
            <a:ext cx="2791732" cy="145919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34608" y="313485"/>
            <a:ext cx="6267445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চিত্রটি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10" l="39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46" y="313485"/>
            <a:ext cx="1472299" cy="5448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10" l="39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326" y="331868"/>
            <a:ext cx="1506314" cy="5448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070497" y="5130642"/>
                <a:ext cx="10376848" cy="787716"/>
              </a:xfrm>
              <a:prstGeom prst="rect">
                <a:avLst/>
              </a:prstGeom>
              <a:noFill/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ট্রাপিজিয়ামের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ক্ষেত্রফল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উচ্চতা</m:t>
                    </m:r>
                    <m:r>
                      <a:rPr lang="en-US" sz="32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সমান্তরাল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বাহুদ্বয়ের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সমষ্টি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বর্গ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একক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 </m:t>
                    </m:r>
                  </m:oMath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97" y="5130642"/>
                <a:ext cx="10376848" cy="7877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455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390" y="4572000"/>
            <a:ext cx="17145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4572000"/>
            <a:ext cx="1371600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1752600"/>
            <a:ext cx="33528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3581400"/>
            <a:ext cx="64770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ট্রাপিজিয়ামের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ক্ষেত্রফলের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সূত্রটি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3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txDef>
      <a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wrap="square" rtlCol="0">
        <a:spAutoFit/>
      </a:bodyPr>
      <a:lstStyle>
        <a:defPPr>
          <a:defRPr sz="3600" dirty="0" smtClean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1809</TotalTime>
  <Words>537</Words>
  <Application>Microsoft Office PowerPoint</Application>
  <PresentationFormat>Widescreen</PresentationFormat>
  <Paragraphs>164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Nikosh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284</cp:revision>
  <dcterms:created xsi:type="dcterms:W3CDTF">2006-08-16T00:00:00Z</dcterms:created>
  <dcterms:modified xsi:type="dcterms:W3CDTF">2021-01-13T16:56:22Z</dcterms:modified>
</cp:coreProperties>
</file>