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6"/>
  </p:notesMasterIdLst>
  <p:sldIdLst>
    <p:sldId id="262" r:id="rId2"/>
    <p:sldId id="263" r:id="rId3"/>
    <p:sldId id="264" r:id="rId4"/>
    <p:sldId id="265" r:id="rId5"/>
    <p:sldId id="258" r:id="rId6"/>
    <p:sldId id="260" r:id="rId7"/>
    <p:sldId id="266" r:id="rId8"/>
    <p:sldId id="269" r:id="rId9"/>
    <p:sldId id="257" r:id="rId10"/>
    <p:sldId id="268" r:id="rId11"/>
    <p:sldId id="267" r:id="rId12"/>
    <p:sldId id="256" r:id="rId13"/>
    <p:sldId id="25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2492E-B44A-4A44-AF58-BD712FB0BB3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38E45-E4CB-491F-A026-E5E2784B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38E45-E4CB-491F-A026-E5E2784BA6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4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0286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6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7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40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9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067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9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83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7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8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5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8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3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9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4590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950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02557A-7053-4340-A874-8AB926A8EDA1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5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04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70" y="1000599"/>
            <a:ext cx="7366119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 err="1">
                <a:ln w="571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57150">
                <a:solidFill>
                  <a:srgbClr val="FFFF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5092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107" y="0"/>
            <a:ext cx="2853175" cy="1176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79" y="5998389"/>
            <a:ext cx="10887972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2" y="2157745"/>
            <a:ext cx="4408354" cy="2922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7" y="2089230"/>
            <a:ext cx="4279499" cy="2851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21" y="2089230"/>
            <a:ext cx="4221480" cy="2802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76" y="1115670"/>
            <a:ext cx="6630879" cy="4678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21" y="2089230"/>
            <a:ext cx="4193991" cy="2672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24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528" y="0"/>
            <a:ext cx="7308929" cy="111560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09650" y="4842954"/>
            <a:ext cx="106870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ভিডিও-টিভিঃ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spcAft>
                <a:spcPts val="600"/>
              </a:spcAft>
            </a:pPr>
            <a:endParaRPr lang="en-US" sz="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অ্যানিমেশনঃ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অ্যানিমেশন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অ্যানিমেশন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600"/>
              </a:spcAft>
            </a:pPr>
            <a:endParaRPr lang="en-US" sz="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ব্যপক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046670"/>
            <a:ext cx="11452860" cy="3628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8" y="1358270"/>
            <a:ext cx="5361572" cy="3317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358270"/>
            <a:ext cx="5551170" cy="3317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8" y="1358269"/>
            <a:ext cx="5361572" cy="33170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90" y="1358270"/>
            <a:ext cx="561594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8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6158" y="228599"/>
            <a:ext cx="702628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 smtClean="0">
                <a:ln w="38100"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11500" b="1" dirty="0" smtClean="0">
                <a:ln w="38100"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38100"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38100"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025" y="2700732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সর্বোত্তম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 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8025" y="4085727"/>
            <a:ext cx="97097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মাল্টিমিডিয়ার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হীন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3977640" y="3474720"/>
            <a:ext cx="518160" cy="55004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6-Point Star 2"/>
          <p:cNvSpPr/>
          <p:nvPr/>
        </p:nvSpPr>
        <p:spPr>
          <a:xfrm>
            <a:off x="4023360" y="4846320"/>
            <a:ext cx="579120" cy="57868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9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642" y="3088325"/>
            <a:ext cx="111828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54424" y="313944"/>
            <a:ext cx="3526536" cy="1158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77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3096" y="1543868"/>
            <a:ext cx="726673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 err="1" smtClean="0">
                <a:solidFill>
                  <a:srgbClr val="FFFF00"/>
                </a:solidFill>
                <a:latin typeface="NikoshBAN"/>
              </a:rPr>
              <a:t>ধন্যবাদ</a:t>
            </a:r>
            <a:endParaRPr lang="en-US" sz="23900" b="1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9254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8615" y="3039100"/>
            <a:ext cx="5026343" cy="2716236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2231" y="2859735"/>
            <a:ext cx="57991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আলীম</a:t>
            </a:r>
          </a:p>
          <a:p>
            <a:pPr algn="ctr"/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 আমিনা ময়েন </a:t>
            </a:r>
            <a:r>
              <a:rPr lang="as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অলোয়া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মথুরাপুর আলিম মাদ্রাসা</a:t>
            </a:r>
          </a:p>
          <a:p>
            <a:pPr algn="ctr"/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ধুনট, বগুড়া ।</a:t>
            </a:r>
          </a:p>
          <a:p>
            <a:pPr algn="ctr"/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as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০১৭৩৪৩৪৩৮১২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4987" y="3389221"/>
            <a:ext cx="4826093" cy="2466323"/>
            <a:chOff x="811059" y="2911645"/>
            <a:chExt cx="4826093" cy="3089956"/>
          </a:xfrm>
        </p:grpSpPr>
        <p:sp>
          <p:nvSpPr>
            <p:cNvPr id="6" name="Rectangle 5"/>
            <p:cNvSpPr/>
            <p:nvPr/>
          </p:nvSpPr>
          <p:spPr>
            <a:xfrm>
              <a:off x="811059" y="2911645"/>
              <a:ext cx="4826093" cy="30899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20993" y="3356118"/>
              <a:ext cx="4221027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শ্রেনীঃ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৪৫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6162806" y="1478071"/>
            <a:ext cx="12526" cy="5210828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7465" y="2323578"/>
            <a:ext cx="10576" cy="3839227"/>
          </a:xfrm>
          <a:prstGeom prst="line">
            <a:avLst/>
          </a:prstGeom>
          <a:ln w="57150">
            <a:solidFill>
              <a:schemeClr val="accent2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10097" y="2323578"/>
            <a:ext cx="14036" cy="3839227"/>
          </a:xfrm>
          <a:prstGeom prst="line">
            <a:avLst/>
          </a:prstGeom>
          <a:ln w="57150">
            <a:solidFill>
              <a:schemeClr val="accent2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Terminator 1"/>
          <p:cNvSpPr/>
          <p:nvPr/>
        </p:nvSpPr>
        <p:spPr>
          <a:xfrm>
            <a:off x="4133088" y="120267"/>
            <a:ext cx="4313300" cy="1196469"/>
          </a:xfrm>
          <a:prstGeom prst="flowChartTerminator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0029" y="1841209"/>
            <a:ext cx="2743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পাঠ</a:t>
            </a:r>
            <a:r>
              <a:rPr lang="en-US" sz="5400" dirty="0" smtClean="0"/>
              <a:t> </a:t>
            </a:r>
            <a:r>
              <a:rPr lang="en-US" sz="5400" dirty="0" err="1" smtClean="0"/>
              <a:t>পরিচিতি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575230" y="1841209"/>
            <a:ext cx="3413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/>
              </a:rPr>
              <a:t>শিক্ষক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পরিচিতি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05859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2" grpId="0" animBg="1"/>
      <p:bldP spid="1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1048" y="200928"/>
            <a:ext cx="5389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2" y="1085027"/>
            <a:ext cx="4943816" cy="22431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68" y="1199327"/>
            <a:ext cx="5301916" cy="2688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3739107"/>
            <a:ext cx="4580334" cy="28684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1" y="3369479"/>
            <a:ext cx="4502375" cy="32190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68584" y="3334427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700" y="6276322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মনিটর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6034" y="6284388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প্রজেক্টর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>
            <a:off x="6085586" y="1674344"/>
            <a:ext cx="800100" cy="1484293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flipH="1">
            <a:off x="5317583" y="1648705"/>
            <a:ext cx="774456" cy="1524000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89583" y="2647207"/>
            <a:ext cx="604911" cy="6049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 Arrow 14"/>
          <p:cNvSpPr/>
          <p:nvPr/>
        </p:nvSpPr>
        <p:spPr>
          <a:xfrm flipV="1">
            <a:off x="6085586" y="3725039"/>
            <a:ext cx="793433" cy="1784889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flipH="1" flipV="1">
            <a:off x="5317582" y="3739106"/>
            <a:ext cx="768003" cy="1832637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flipV="1">
            <a:off x="5789583" y="3654975"/>
            <a:ext cx="599871" cy="5827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3" grpId="0" animBg="1"/>
      <p:bldP spid="14" grpId="0" animBg="1"/>
      <p:bldP spid="7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3314" y="348342"/>
            <a:ext cx="3379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838" y="5807185"/>
            <a:ext cx="7970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ভিডিও,এনিমেশন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অ্যাকটিভ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2" y="1558211"/>
            <a:ext cx="5584583" cy="3954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5" y="1573451"/>
            <a:ext cx="5486400" cy="3954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63" y="1573451"/>
            <a:ext cx="5584904" cy="3954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0" y="1757863"/>
            <a:ext cx="5101389" cy="28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6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262991" y="502918"/>
            <a:ext cx="7490609" cy="10897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28575">
                  <a:solidFill>
                    <a:srgbClr val="00206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28575">
                  <a:solidFill>
                    <a:srgbClr val="00206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8575">
                  <a:solidFill>
                    <a:srgbClr val="00206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n w="28575">
                  <a:solidFill>
                    <a:srgbClr val="00206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8575">
                  <a:solidFill>
                    <a:srgbClr val="00206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5400" b="1" dirty="0">
              <a:ln w="28575">
                <a:solidFill>
                  <a:srgbClr val="00206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014859" y="2367823"/>
            <a:ext cx="6449181" cy="1152459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2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693695" y="216568"/>
            <a:ext cx="4340833" cy="1070811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ফল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3610" y="2237873"/>
            <a:ext cx="8542422" cy="5414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………………………….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427" y="3621506"/>
            <a:ext cx="83070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পেজেন্টেশন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8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812" y="0"/>
            <a:ext cx="4144298" cy="1339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48" y="5281024"/>
            <a:ext cx="10095851" cy="1347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1" y="902208"/>
            <a:ext cx="9525000" cy="4378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5" y="1274990"/>
            <a:ext cx="5492666" cy="4006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50" y="1274989"/>
            <a:ext cx="5171404" cy="40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6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721" y="239151"/>
            <a:ext cx="5431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329" y="4816148"/>
            <a:ext cx="11455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কি-বোর্ডে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F5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View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স্ট্যাটাস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–এ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slide show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523" y="3677099"/>
            <a:ext cx="117190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ডানমুখী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বামমূখী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491" y="2568656"/>
            <a:ext cx="117190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কি-বোর্ডের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শিফট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F5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491" y="1688190"/>
            <a:ext cx="1161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উইন্ডো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উইন্ডোতে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কি-বোর্ডের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Esc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93695" y="372979"/>
            <a:ext cx="4162926" cy="9625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052" y="2454442"/>
            <a:ext cx="802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১.কয়টি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4125869" y="3681984"/>
            <a:ext cx="3730752" cy="81686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  <a:p>
            <a:pPr algn="ctr"/>
            <a:r>
              <a:rPr lang="en-US" sz="4000" dirty="0"/>
              <a:t>৩ </a:t>
            </a:r>
            <a:r>
              <a:rPr lang="en-US" sz="4000" dirty="0" err="1"/>
              <a:t>টি</a:t>
            </a:r>
            <a:r>
              <a:rPr lang="en-US" sz="4000" dirty="0"/>
              <a:t> </a:t>
            </a:r>
            <a:r>
              <a:rPr lang="en-US" sz="4000" dirty="0" err="1"/>
              <a:t>মাধ্যমে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997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511</TotalTime>
  <Words>353</Words>
  <Application>Microsoft Office PowerPoint</Application>
  <PresentationFormat>Custom</PresentationFormat>
  <Paragraphs>64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Alim</dc:creator>
  <cp:lastModifiedBy>tasnim</cp:lastModifiedBy>
  <cp:revision>104</cp:revision>
  <dcterms:created xsi:type="dcterms:W3CDTF">2019-05-12T05:09:45Z</dcterms:created>
  <dcterms:modified xsi:type="dcterms:W3CDTF">2021-01-17T11:31:56Z</dcterms:modified>
</cp:coreProperties>
</file>