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70" r:id="rId9"/>
    <p:sldId id="264" r:id="rId10"/>
    <p:sldId id="266" r:id="rId11"/>
    <p:sldId id="265" r:id="rId12"/>
    <p:sldId id="272" r:id="rId13"/>
    <p:sldId id="271" r:id="rId14"/>
    <p:sldId id="273" r:id="rId15"/>
    <p:sldId id="268" r:id="rId16"/>
    <p:sldId id="274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38D6"/>
    <a:srgbClr val="CC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086" autoAdjust="0"/>
  </p:normalViewPr>
  <p:slideViewPr>
    <p:cSldViewPr>
      <p:cViewPr>
        <p:scale>
          <a:sx n="48" d="100"/>
          <a:sy n="48" d="100"/>
        </p:scale>
        <p:origin x="-1188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6FDF9-B0C1-49E2-B007-5F3ABE3FE2C3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A5C5B-5FC7-49DB-8902-02AACF76F9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5C5B-5FC7-49DB-8902-02AACF76F9F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A5C5B-5FC7-49DB-8902-02AACF76F9F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1/16/2021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1.jpeg"/><Relationship Id="rId7" Type="http://schemas.openxmlformats.org/officeDocument/2006/relationships/image" Target="../media/image7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image" Target="../media/image9.png"/><Relationship Id="rId5" Type="http://schemas.openxmlformats.org/officeDocument/2006/relationships/image" Target="../media/image13.jpeg"/><Relationship Id="rId10" Type="http://schemas.openxmlformats.org/officeDocument/2006/relationships/image" Target="../media/image16.jpeg"/><Relationship Id="rId4" Type="http://schemas.openxmlformats.org/officeDocument/2006/relationships/image" Target="../media/image12.jpeg"/><Relationship Id="rId9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534400" cy="1524000"/>
          </a:xfrm>
          <a:prstGeom prst="rect">
            <a:avLst/>
          </a:prstGeom>
          <a:noFill/>
          <a:ln w="762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</a:t>
            </a:r>
            <a:r>
              <a:rPr lang="en-SG" sz="660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বাই</a:t>
            </a:r>
            <a:r>
              <a:rPr lang="bn-BD" sz="6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কে </a:t>
            </a:r>
            <a:r>
              <a:rPr lang="bn-BD" sz="66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ফুলেল শুভেচ্ছা</a:t>
            </a:r>
          </a:p>
        </p:txBody>
      </p:sp>
      <p:pic>
        <p:nvPicPr>
          <p:cNvPr id="4" name="Picture 3" descr="lily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252579"/>
            <a:ext cx="7315200" cy="4257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flipH="1">
            <a:off x="1447800" y="1066800"/>
            <a:ext cx="6629400" cy="538609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rgbClr val="00B0F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bn-BD" sz="344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অ</a:t>
            </a:r>
            <a:endParaRPr lang="en-US" sz="34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029200"/>
            <a:ext cx="3733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sz="4800" dirty="0" smtClean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.</a:t>
            </a:r>
            <a:r>
              <a:rPr lang="bn-BD" sz="4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 খাই</a:t>
            </a:r>
          </a:p>
          <a:p>
            <a:pPr algn="ctr"/>
            <a:r>
              <a:rPr lang="bn-BD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4953000" y="5257800"/>
            <a:ext cx="3200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48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ম</a:t>
            </a:r>
            <a:endParaRPr lang="en-US" sz="48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8200" y="838200"/>
            <a:ext cx="3886200" cy="4191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endParaRPr lang="en-US" sz="9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2050" name="Picture 2" descr="C:\Users\MAHAMUDUL HASAN\Desktop\man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3797720" cy="4038599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486400"/>
            <a:ext cx="4038600" cy="990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তা চাই</a:t>
            </a:r>
            <a:endParaRPr lang="en-US" sz="6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62600" y="5257800"/>
            <a:ext cx="2743200" cy="990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তা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685800"/>
            <a:ext cx="4191000" cy="41910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  <a:ln w="57150">
            <a:solidFill>
              <a:schemeClr val="accent2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724400" y="457200"/>
            <a:ext cx="4191000" cy="43434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endParaRPr lang="en-US" sz="9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4953000"/>
            <a:ext cx="2743200" cy="914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</a:t>
            </a:r>
            <a:endParaRPr lang="en-US" sz="6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4953000"/>
            <a:ext cx="2743200" cy="9144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তা</a:t>
            </a:r>
            <a:endParaRPr lang="en-US" sz="6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man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3886200" cy="3657600"/>
          </a:xfrm>
          <a:prstGeom prst="rect">
            <a:avLst/>
          </a:prstGeom>
          <a:ln w="571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9" name="Picture 8" descr="ahta-276x3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762000"/>
            <a:ext cx="3581400" cy="3892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609600"/>
            <a:ext cx="6705600" cy="441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endParaRPr lang="en-US" sz="344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3124200" y="0"/>
            <a:ext cx="2895600" cy="1295400"/>
          </a:xfrm>
          <a:prstGeom prst="flowChartTerminator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BD" sz="4000" b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দলীয় কাজ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457200" y="1905000"/>
            <a:ext cx="2286000" cy="1676400"/>
          </a:xfrm>
          <a:prstGeom prst="flowChartAlternateProcess">
            <a:avLst/>
          </a:prstGeom>
          <a:blipFill>
            <a:blip r:embed="rId3"/>
            <a:stretch>
              <a:fillRect/>
            </a:stretch>
          </a:blip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C00000"/>
                </a:solidFill>
              </a:ln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352800" y="4267200"/>
            <a:ext cx="2514600" cy="1676400"/>
          </a:xfrm>
          <a:prstGeom prst="roundRect">
            <a:avLst/>
          </a:prstGeom>
          <a:blipFill>
            <a:blip r:embed="rId4"/>
            <a:stretch>
              <a:fillRect/>
            </a:stretch>
          </a:blip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rgbClr val="C00000"/>
                </a:solidFill>
              </a:ln>
            </a:endParaRPr>
          </a:p>
        </p:txBody>
      </p:sp>
      <p:sp>
        <p:nvSpPr>
          <p:cNvPr id="23" name="Flowchart: Terminator 22"/>
          <p:cNvSpPr/>
          <p:nvPr/>
        </p:nvSpPr>
        <p:spPr>
          <a:xfrm>
            <a:off x="457200" y="3505200"/>
            <a:ext cx="2362200" cy="7620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জগর</a:t>
            </a:r>
            <a:endParaRPr lang="en-US" sz="32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3581400" y="6096000"/>
            <a:ext cx="1828800" cy="6096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জু</a:t>
            </a:r>
            <a:endParaRPr lang="en-US" sz="4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838200"/>
            <a:ext cx="19812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553200" y="0"/>
            <a:ext cx="2057400" cy="1015663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BD" sz="60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endParaRPr lang="en-US" sz="6000" b="1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3505200" y="3581400"/>
            <a:ext cx="2133600" cy="6858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লি</a:t>
            </a:r>
            <a:endParaRPr lang="en-US" sz="32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9" name="Flowchart: Terminator 18"/>
          <p:cNvSpPr/>
          <p:nvPr/>
        </p:nvSpPr>
        <p:spPr>
          <a:xfrm>
            <a:off x="457200" y="6096000"/>
            <a:ext cx="1828800" cy="6096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</a:t>
            </a:r>
            <a:endParaRPr lang="en-US" sz="4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7" name="Flowchart: Terminator 26"/>
          <p:cNvSpPr/>
          <p:nvPr/>
        </p:nvSpPr>
        <p:spPr>
          <a:xfrm>
            <a:off x="6781800" y="6172200"/>
            <a:ext cx="1828800" cy="3810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44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তা</a:t>
            </a:r>
            <a:endParaRPr lang="en-US" sz="44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8" name="Flowchart: Terminator 27"/>
          <p:cNvSpPr/>
          <p:nvPr/>
        </p:nvSpPr>
        <p:spPr>
          <a:xfrm>
            <a:off x="6477000" y="3352800"/>
            <a:ext cx="2362200" cy="762000"/>
          </a:xfrm>
          <a:prstGeom prst="flowChartTerminator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32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পেল</a:t>
            </a:r>
            <a:endParaRPr lang="en-US" sz="32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324600" y="1600200"/>
            <a:ext cx="2438400" cy="1828800"/>
          </a:xfrm>
          <a:prstGeom prst="roundRect">
            <a:avLst>
              <a:gd name="adj" fmla="val 17949"/>
            </a:avLst>
          </a:prstGeom>
          <a:blipFill>
            <a:blip r:embed="rId5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 descr="appl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5600" y="1676400"/>
            <a:ext cx="1581123" cy="172085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</p:pic>
      <p:pic>
        <p:nvPicPr>
          <p:cNvPr id="35" name="Picture 34" descr="mango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" y="4191000"/>
            <a:ext cx="2057400" cy="1816366"/>
          </a:xfrm>
          <a:prstGeom prst="rect">
            <a:avLst/>
          </a:prstGeom>
          <a:blipFill>
            <a:blip r:embed="rId8"/>
            <a:tile tx="0" ty="0" sx="100000" sy="100000" flip="none" algn="tl"/>
          </a:blipFill>
          <a:ln w="38100">
            <a:solidFill>
              <a:schemeClr val="tx1"/>
            </a:solidFill>
          </a:ln>
        </p:spPr>
      </p:pic>
      <p:pic>
        <p:nvPicPr>
          <p:cNvPr id="36" name="Picture 35" descr="cartoon-bee-illustration-cute-33479510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505200" y="1828800"/>
            <a:ext cx="2209800" cy="1782097"/>
          </a:xfrm>
          <a:prstGeom prst="rect">
            <a:avLst/>
          </a:prstGeom>
          <a:blipFill>
            <a:blip r:embed="rId10"/>
            <a:tile tx="0" ty="0" sx="100000" sy="100000" flip="none" algn="tl"/>
          </a:blipFill>
          <a:ln w="38100">
            <a:solidFill>
              <a:schemeClr val="tx1"/>
            </a:solidFill>
          </a:ln>
        </p:spPr>
      </p:pic>
      <p:pic>
        <p:nvPicPr>
          <p:cNvPr id="22" name="Picture 21" descr="ahta-276x300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781800" y="4114800"/>
            <a:ext cx="2017994" cy="1981200"/>
          </a:xfrm>
          <a:prstGeom prst="rect">
            <a:avLst/>
          </a:prstGeom>
        </p:spPr>
      </p:pic>
      <p:sp>
        <p:nvSpPr>
          <p:cNvPr id="25" name="Rounded Rectangle 24"/>
          <p:cNvSpPr/>
          <p:nvPr/>
        </p:nvSpPr>
        <p:spPr>
          <a:xfrm>
            <a:off x="381000" y="304800"/>
            <a:ext cx="2362200" cy="16002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দল-অ</a:t>
            </a:r>
            <a:endParaRPr lang="bn-BD" sz="3600" dirty="0" smtClean="0">
              <a:latin typeface="NikoshBAN" pitchFamily="2" charset="0"/>
              <a:cs typeface="NikoshBAN" pitchFamily="2" charset="0"/>
            </a:endParaRPr>
          </a:p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অ-দিয়ে শব্দগুলো বল।</a:t>
            </a:r>
          </a:p>
          <a:p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6248400" y="228600"/>
            <a:ext cx="2362200" cy="12192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দল-আ</a:t>
            </a:r>
          </a:p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আ- দিয়ে শব্দগুলো বল</a:t>
            </a:r>
            <a:r>
              <a:rPr lang="bn-BD" sz="1400" dirty="0" smtClean="0">
                <a:latin typeface="NikoshBAN" pitchFamily="2" charset="0"/>
                <a:cs typeface="NikoshBAN" pitchFamily="2" charset="0"/>
              </a:rPr>
              <a:t>।</a:t>
            </a:r>
          </a:p>
          <a:p>
            <a:endParaRPr lang="en-US" sz="1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7" grpId="0"/>
      <p:bldP spid="25" grpId="1" animBg="1"/>
      <p:bldP spid="2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/>
        </p:nvCxnSpPr>
        <p:spPr>
          <a:xfrm rot="16200000" flipH="1">
            <a:off x="2628900" y="4152900"/>
            <a:ext cx="4114800" cy="76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81600" y="2057400"/>
            <a:ext cx="2209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600" b="1" dirty="0" smtClean="0">
                <a:latin typeface="NikoshBAN" pitchFamily="2" charset="0"/>
                <a:cs typeface="NikoshBAN" pitchFamily="2" charset="0"/>
              </a:rPr>
              <a:t>ম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53000" y="3200400"/>
            <a:ext cx="365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000" b="1" dirty="0" smtClean="0">
                <a:latin typeface="NikoshBAN" pitchFamily="2" charset="0"/>
                <a:cs typeface="NikoshBAN" pitchFamily="2" charset="0"/>
              </a:rPr>
              <a:t>পেল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76800" y="4343400"/>
            <a:ext cx="327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6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আ</a:t>
            </a:r>
            <a:r>
              <a:rPr lang="bn-BD" sz="6600" b="1" dirty="0" smtClean="0">
                <a:latin typeface="NikoshBAN" pitchFamily="2" charset="0"/>
                <a:cs typeface="NikoshBAN" pitchFamily="2" charset="0"/>
              </a:rPr>
              <a:t>তা</a:t>
            </a:r>
            <a:endParaRPr lang="en-US" sz="28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43000" y="33528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6000" b="1" dirty="0" smtClean="0">
                <a:latin typeface="NikoshBAN" pitchFamily="2" charset="0"/>
                <a:cs typeface="NikoshBAN" pitchFamily="2" charset="0"/>
              </a:rPr>
              <a:t>জগর</a:t>
            </a:r>
            <a:endParaRPr lang="bn-BD" sz="6000" b="1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47800" y="2057400"/>
            <a:ext cx="3276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6000" b="1" dirty="0" smtClean="0">
                <a:latin typeface="NikoshBAN" pitchFamily="2" charset="0"/>
                <a:cs typeface="NikoshBAN" pitchFamily="2" charset="0"/>
              </a:rPr>
              <a:t>জু</a:t>
            </a:r>
            <a:endParaRPr lang="en-US" sz="2000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-533400" y="602700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                                                                             </a:t>
            </a:r>
            <a:endParaRPr lang="bn-BD" sz="6000" b="1" dirty="0" smtClean="0">
              <a:latin typeface="NikoshBAN" pitchFamily="2" charset="0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47800" y="4572000"/>
            <a:ext cx="24063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n-BD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66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6600" b="1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লি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819400" y="457200"/>
            <a:ext cx="358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b="1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6000" b="1" dirty="0" smtClean="0">
                <a:solidFill>
                  <a:srgbClr val="002060"/>
                </a:solidFill>
                <a:latin typeface="NikoshBAN" pitchFamily="2" charset="0"/>
                <a:cs typeface="NikoshBAN" pitchFamily="2" charset="0"/>
              </a:rPr>
              <a:t>মূল্যায়ণ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0" grpId="0"/>
      <p:bldP spid="26" grpId="0"/>
      <p:bldP spid="31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 rot="20421731">
            <a:off x="3119735" y="3189434"/>
            <a:ext cx="2890953" cy="3980164"/>
          </a:xfrm>
          <a:prstGeom prst="wave">
            <a:avLst/>
          </a:prstGeom>
          <a:noFill/>
          <a:ln w="57150">
            <a:noFill/>
          </a:ln>
          <a:scene3d>
            <a:camera prst="perspectiveAbove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Wave2">
              <a:avLst/>
            </a:prstTxWarp>
          </a:bodyPr>
          <a:lstStyle/>
          <a:p>
            <a:pPr algn="ctr"/>
            <a:endParaRPr lang="en-US" sz="15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38100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   </a:t>
            </a:r>
            <a:r>
              <a:rPr lang="bn-BD" sz="9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7" name="Picture 3" descr="C:\Users\HP\Desktop\I C T\I C T Pictur\collection of picture\flowers\i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133601"/>
            <a:ext cx="8153400" cy="40386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09600" y="381000"/>
            <a:ext cx="8001000" cy="1295400"/>
          </a:xfrm>
          <a:prstGeom prst="roundRect">
            <a:avLst/>
          </a:prstGeom>
          <a:solidFill>
            <a:srgbClr val="92D050"/>
          </a:solidFill>
          <a:ln w="76200">
            <a:solidFill>
              <a:schemeClr val="accent6">
                <a:lumMod val="60000"/>
                <a:lumOff val="40000"/>
              </a:schemeClr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শিক্ষক পরিচিতি</a:t>
            </a:r>
            <a:endParaRPr lang="en-US" sz="60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066800" y="1981200"/>
            <a:ext cx="7162800" cy="3581400"/>
          </a:xfrm>
          <a:prstGeom prst="horizontalScroll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মোঃ</a:t>
            </a:r>
            <a:r>
              <a:rPr lang="en-SG" sz="4000" b="1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জহিরুল</a:t>
            </a:r>
            <a:r>
              <a:rPr lang="en-SG" sz="4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SG" sz="4000" b="1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ইসলাম</a:t>
            </a:r>
            <a:endParaRPr lang="bn-BD" sz="4000" b="1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36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সহকারি শিক্ষক</a:t>
            </a:r>
          </a:p>
          <a:p>
            <a:pPr algn="ctr"/>
            <a:r>
              <a:rPr lang="en-SG" sz="3600" b="1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আশাবাড়ী</a:t>
            </a:r>
            <a:r>
              <a:rPr lang="en-SG" sz="36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সরকারি প্রাথমিক</a:t>
            </a:r>
            <a:r>
              <a:rPr lang="en-SG" sz="36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বিদ্যালয়।</a:t>
            </a:r>
            <a:endParaRPr lang="bn-BD" sz="3600" b="1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2260600" y="685800"/>
            <a:ext cx="4953000" cy="990600"/>
          </a:xfrm>
          <a:prstGeom prst="flowChartTerminator">
            <a:avLst/>
          </a:prstGeom>
          <a:blipFill>
            <a:blip r:embed="rId2"/>
            <a:tile tx="0" ty="0" sx="100000" sy="100000" flip="none" algn="tl"/>
          </a:blipFill>
          <a:ln w="76200"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b="1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বিষয় পরিচিতি</a:t>
            </a:r>
            <a:endParaRPr lang="en-US" sz="4800" b="1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2057400"/>
            <a:ext cx="7467600" cy="41148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76200">
            <a:solidFill>
              <a:schemeClr val="tx2">
                <a:lumMod val="75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n-BD" sz="3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    </a:t>
            </a:r>
            <a:endParaRPr lang="bn-BD" sz="4800" b="1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3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                                                              </a:t>
            </a:r>
          </a:p>
          <a:p>
            <a:endParaRPr lang="bn-BD" sz="3600" b="1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SG" sz="3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      </a:t>
            </a:r>
            <a:r>
              <a:rPr lang="bn-BD" sz="3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বিষয়ঃ বাংলা </a:t>
            </a:r>
          </a:p>
          <a:p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</a:t>
            </a:r>
            <a:r>
              <a:rPr lang="en-SG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শ্রেণিঃ প্রথম</a:t>
            </a:r>
          </a:p>
          <a:p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</a:t>
            </a:r>
            <a:r>
              <a:rPr lang="en-SG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পাঠঃ 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সাত</a:t>
            </a:r>
          </a:p>
          <a:p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   </a:t>
            </a:r>
            <a:r>
              <a:rPr lang="en-SG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সময়ঃ </a:t>
            </a:r>
            <a:r>
              <a:rPr lang="bn-BD" sz="48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৪০ মিনিট</a:t>
            </a:r>
          </a:p>
          <a:p>
            <a:endParaRPr lang="bn-BD" sz="6600" b="1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sz="66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endParaRPr lang="en-US" sz="6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524000" y="533400"/>
            <a:ext cx="5029200" cy="2209800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4800" dirty="0" smtClean="0">
                <a:latin typeface="NikoshBAN" pitchFamily="2" charset="0"/>
                <a:cs typeface="NikoshBAN" pitchFamily="2" charset="0"/>
              </a:rPr>
              <a:t>   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মানষিক </a:t>
            </a:r>
            <a:r>
              <a:rPr lang="en-SG" sz="4800" dirty="0" smtClean="0">
                <a:latin typeface="NikoshBAN" pitchFamily="2" charset="0"/>
                <a:cs typeface="NikoshBAN" pitchFamily="2" charset="0"/>
              </a:rPr>
              <a:t>      </a:t>
            </a:r>
          </a:p>
          <a:p>
            <a:r>
              <a:rPr lang="en-SG" sz="4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SG" sz="4800" dirty="0" smtClean="0">
                <a:latin typeface="NikoshBAN" pitchFamily="2" charset="0"/>
                <a:cs typeface="NikoshBAN" pitchFamily="2" charset="0"/>
              </a:rPr>
              <a:t>    </a:t>
            </a:r>
            <a:r>
              <a:rPr lang="bn-BD" sz="4800" dirty="0" smtClean="0">
                <a:latin typeface="NikoshBAN" pitchFamily="2" charset="0"/>
                <a:cs typeface="NikoshBAN" pitchFamily="2" charset="0"/>
              </a:rPr>
              <a:t>প্রস্ততি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3200400"/>
            <a:ext cx="7391400" cy="16002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bn-BD" sz="5400" dirty="0" smtClean="0">
                <a:solidFill>
                  <a:prstClr val="black"/>
                </a:solidFill>
                <a:latin typeface="NikoshBAN" pitchFamily="2" charset="0"/>
                <a:cs typeface="NikoshBAN" pitchFamily="2" charset="0"/>
              </a:rPr>
              <a:t>ছড়ার মাধ্যমে আবেগ সৃষ্টি করব। </a:t>
            </a:r>
            <a:endParaRPr lang="en-US" sz="5400" dirty="0" smtClean="0">
              <a:solidFill>
                <a:prstClr val="black"/>
              </a:solidFill>
              <a:latin typeface="NikoshBAN" pitchFamily="2" charset="0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914400" y="3124200"/>
            <a:ext cx="7391400" cy="2590800"/>
          </a:xfrm>
          <a:prstGeom prst="roundRect">
            <a:avLst/>
          </a:prstGeom>
          <a:solidFill>
            <a:schemeClr val="tx2"/>
          </a:solidFill>
          <a:ln w="76200"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বর্ণ শিখিঃ  </a:t>
            </a:r>
            <a:endParaRPr lang="en-SG" sz="6600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অ </a:t>
            </a:r>
            <a:r>
              <a:rPr lang="en-SG" sz="9600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,</a:t>
            </a:r>
            <a:r>
              <a:rPr lang="bn-BD" sz="9600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9600" dirty="0" smtClean="0">
                <a:solidFill>
                  <a:srgbClr val="00B0F0"/>
                </a:solidFill>
                <a:latin typeface="NikoshBAN" pitchFamily="2" charset="0"/>
                <a:cs typeface="NikoshBAN" pitchFamily="2" charset="0"/>
              </a:rPr>
              <a:t>আ</a:t>
            </a:r>
            <a:endParaRPr lang="en-US" sz="9600" dirty="0">
              <a:solidFill>
                <a:srgbClr val="00B0F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Flowchart: Alternate Process 5"/>
          <p:cNvSpPr/>
          <p:nvPr/>
        </p:nvSpPr>
        <p:spPr>
          <a:xfrm>
            <a:off x="685800" y="609600"/>
            <a:ext cx="7848600" cy="13716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আজকের পাঠ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0" y="533400"/>
            <a:ext cx="7696200" cy="14478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sz="80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   </a:t>
            </a:r>
            <a:r>
              <a:rPr lang="bn-BD" sz="80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en-US" sz="3600" dirty="0">
              <a:solidFill>
                <a:srgbClr val="FFFF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2362200"/>
            <a:ext cx="8382000" cy="4254500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 flipH="1">
            <a:off x="1371600" y="3048000"/>
            <a:ext cx="7010400" cy="1143000"/>
          </a:xfrm>
          <a:prstGeom prst="roundRect">
            <a:avLst/>
          </a:prstGeom>
          <a:solidFill>
            <a:srgbClr val="6138D6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শিশুরা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ম</a:t>
            </a:r>
            <a:r>
              <a:rPr lang="en-SG" sz="3600" dirty="0" err="1" smtClean="0">
                <a:latin typeface="NikoshBAN" pitchFamily="2" charset="0"/>
                <a:cs typeface="NikoshBAN" pitchFamily="2" charset="0"/>
              </a:rPr>
              <a:t>নো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যোগ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সহকারে শুনবে।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219200" y="4495800"/>
            <a:ext cx="7162800" cy="1676400"/>
          </a:xfrm>
          <a:prstGeom prst="roundRect">
            <a:avLst/>
          </a:prstGeom>
          <a:solidFill>
            <a:srgbClr val="6138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শুনে </a:t>
            </a:r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তা প্রমিত উচ্ছারনে বলতে</a:t>
            </a:r>
          </a:p>
          <a:p>
            <a:pPr algn="ctr"/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পারবে।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6" name="Striped Right Arrow 15"/>
          <p:cNvSpPr/>
          <p:nvPr/>
        </p:nvSpPr>
        <p:spPr>
          <a:xfrm>
            <a:off x="381000" y="4953000"/>
            <a:ext cx="978408" cy="48463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riped Right Arrow 16"/>
          <p:cNvSpPr/>
          <p:nvPr/>
        </p:nvSpPr>
        <p:spPr>
          <a:xfrm>
            <a:off x="304800" y="3352800"/>
            <a:ext cx="978408" cy="484632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962400"/>
            <a:ext cx="4572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66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</a:t>
            </a:r>
            <a:r>
              <a:rPr lang="bn-BD" sz="6600" dirty="0" smtClean="0">
                <a:latin typeface="NikoshBAN" pitchFamily="2" charset="0"/>
                <a:cs typeface="NikoshBAN" pitchFamily="2" charset="0"/>
              </a:rPr>
              <a:t> আসে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304800"/>
            <a:ext cx="3886200" cy="33528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  <a:ln w="76200">
            <a:solidFill>
              <a:schemeClr val="accent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05400" y="3962400"/>
            <a:ext cx="35814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72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7200" dirty="0" smtClean="0">
                <a:latin typeface="NikoshBAN" pitchFamily="2" charset="0"/>
                <a:cs typeface="NikoshBAN" pitchFamily="2" charset="0"/>
              </a:rPr>
              <a:t>জ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181600" y="838200"/>
            <a:ext cx="2971800" cy="2209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endParaRPr lang="en-US" sz="9600" dirty="0" smtClean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953000"/>
            <a:ext cx="4495800" cy="1143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48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লি হাসে</a:t>
            </a:r>
            <a:endParaRPr lang="en-US" sz="48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953000" y="4953000"/>
            <a:ext cx="36576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48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4800" b="1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লি </a:t>
            </a:r>
            <a:endParaRPr lang="en-US" sz="4800" b="1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724400" y="685800"/>
            <a:ext cx="3962400" cy="36576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endParaRPr lang="en-US" sz="9600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cartoon-bee-illustration-cute-334795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830668"/>
            <a:ext cx="3886200" cy="3440782"/>
          </a:xfrm>
          <a:prstGeom prst="rect">
            <a:avLst/>
          </a:prstGeom>
          <a:ln w="38100">
            <a:solidFill>
              <a:srgbClr val="C000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518160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60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জ</a:t>
            </a:r>
            <a:endParaRPr lang="en-US" sz="60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28600" y="228600"/>
            <a:ext cx="4267200" cy="4572000"/>
          </a:xfrm>
          <a:prstGeom prst="roundRect">
            <a:avLst/>
          </a:prstGeom>
          <a:blipFill>
            <a:blip r:embed="rId2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943600" y="5257800"/>
            <a:ext cx="17526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6000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অ</a:t>
            </a:r>
            <a:r>
              <a:rPr lang="bn-BD" sz="6000" dirty="0" smtClean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লি</a:t>
            </a:r>
            <a:endParaRPr lang="en-US" sz="60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MAHAMUDUL HASAN\Desktop\RASHID\cartoon-bee-illustration-cute-334795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609600"/>
            <a:ext cx="3702570" cy="4343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856</TotalTime>
  <Words>128</Words>
  <Application>Microsoft Office PowerPoint</Application>
  <PresentationFormat>On-screen Show (4:3)</PresentationFormat>
  <Paragraphs>68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pti</dc:creator>
  <cp:lastModifiedBy>HP</cp:lastModifiedBy>
  <cp:revision>191</cp:revision>
  <dcterms:created xsi:type="dcterms:W3CDTF">2015-06-23T05:13:00Z</dcterms:created>
  <dcterms:modified xsi:type="dcterms:W3CDTF">2021-01-16T15:51:17Z</dcterms:modified>
</cp:coreProperties>
</file>