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74" r:id="rId3"/>
    <p:sldMasterId id="2147483840" r:id="rId4"/>
    <p:sldMasterId id="2147483918" r:id="rId5"/>
    <p:sldMasterId id="2147483930" r:id="rId6"/>
  </p:sldMasterIdLst>
  <p:notesMasterIdLst>
    <p:notesMasterId r:id="rId23"/>
  </p:notesMasterIdLst>
  <p:sldIdLst>
    <p:sldId id="265" r:id="rId7"/>
    <p:sldId id="260" r:id="rId8"/>
    <p:sldId id="259" r:id="rId9"/>
    <p:sldId id="280" r:id="rId10"/>
    <p:sldId id="278" r:id="rId11"/>
    <p:sldId id="266" r:id="rId12"/>
    <p:sldId id="267" r:id="rId13"/>
    <p:sldId id="281" r:id="rId14"/>
    <p:sldId id="286" r:id="rId15"/>
    <p:sldId id="268" r:id="rId16"/>
    <p:sldId id="295" r:id="rId17"/>
    <p:sldId id="296" r:id="rId18"/>
    <p:sldId id="269" r:id="rId19"/>
    <p:sldId id="273" r:id="rId20"/>
    <p:sldId id="27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4C7"/>
    <a:srgbClr val="00CC00"/>
    <a:srgbClr val="006600"/>
    <a:srgbClr val="CC0099"/>
    <a:srgbClr val="33CC33"/>
    <a:srgbClr val="FFCD2F"/>
    <a:srgbClr val="FFDE75"/>
    <a:srgbClr val="00FF00"/>
    <a:srgbClr val="008000"/>
    <a:srgbClr val="FFD1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image" Target="../media/image291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8DD8C-FDF3-4A10-9D0B-52432AE9F75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14C653-60E5-47D0-8484-D84526CD320D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মুসলিম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দার্শনিকগণের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জানতে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/>
        </a:p>
      </dgm:t>
    </dgm:pt>
    <dgm:pt modelId="{873DF697-6C20-4087-8874-12901258922A}" type="parTrans" cxnId="{161F1675-962D-43B0-A09F-B82693889DF9}">
      <dgm:prSet/>
      <dgm:spPr/>
      <dgm:t>
        <a:bodyPr/>
        <a:lstStyle/>
        <a:p>
          <a:endParaRPr lang="en-US"/>
        </a:p>
      </dgm:t>
    </dgm:pt>
    <dgm:pt modelId="{0C41BC82-0068-4041-9E62-9729771B8BB4}" type="sibTrans" cxnId="{161F1675-962D-43B0-A09F-B82693889DF9}">
      <dgm:prSet/>
      <dgm:spPr/>
      <dgm:t>
        <a:bodyPr/>
        <a:lstStyle/>
        <a:p>
          <a:endParaRPr lang="en-US"/>
        </a:p>
      </dgm:t>
    </dgm:pt>
    <dgm:pt modelId="{C967525F-65AF-4983-858F-31EDA92D8B8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মুসলিম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দার্শনিকগণের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অবদান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জানতে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/>
        </a:p>
      </dgm:t>
    </dgm:pt>
    <dgm:pt modelId="{E75768B1-49BE-480F-8243-09312D26B7E1}" type="parTrans" cxnId="{F236E11A-6D46-47E0-BF2D-14E3E2D54BB3}">
      <dgm:prSet/>
      <dgm:spPr/>
      <dgm:t>
        <a:bodyPr/>
        <a:lstStyle/>
        <a:p>
          <a:endParaRPr lang="en-US"/>
        </a:p>
      </dgm:t>
    </dgm:pt>
    <dgm:pt modelId="{FFEF6DE0-6856-4B7D-B6E2-373C78FD445D}" type="sibTrans" cxnId="{F236E11A-6D46-47E0-BF2D-14E3E2D54BB3}">
      <dgm:prSet/>
      <dgm:spPr/>
      <dgm:t>
        <a:bodyPr/>
        <a:lstStyle/>
        <a:p>
          <a:endParaRPr lang="en-US"/>
        </a:p>
      </dgm:t>
    </dgm:pt>
    <dgm:pt modelId="{705D6D6C-8730-4DF8-8AD9-60F69997B907}" type="pres">
      <dgm:prSet presAssocID="{B858DD8C-FDF3-4A10-9D0B-52432AE9F7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1E54D-1363-43C9-9F72-ABEC7DE745A3}" type="pres">
      <dgm:prSet presAssocID="{D414C653-60E5-47D0-8484-D84526CD320D}" presName="comp" presStyleCnt="0"/>
      <dgm:spPr/>
    </dgm:pt>
    <dgm:pt modelId="{C0956567-6664-4C1C-A309-EA7E90416F2D}" type="pres">
      <dgm:prSet presAssocID="{D414C653-60E5-47D0-8484-D84526CD320D}" presName="box" presStyleLbl="node1" presStyleIdx="0" presStyleCnt="2"/>
      <dgm:spPr/>
      <dgm:t>
        <a:bodyPr/>
        <a:lstStyle/>
        <a:p>
          <a:endParaRPr lang="en-US"/>
        </a:p>
      </dgm:t>
    </dgm:pt>
    <dgm:pt modelId="{85C7D382-4F3E-4961-83D7-5172B595FC0C}" type="pres">
      <dgm:prSet presAssocID="{D414C653-60E5-47D0-8484-D84526CD320D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A89112-1BDE-4A24-8F01-56AA0AA867E0}" type="pres">
      <dgm:prSet presAssocID="{D414C653-60E5-47D0-8484-D84526CD320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2AC7-1CCB-4379-BDCE-492E9337103A}" type="pres">
      <dgm:prSet presAssocID="{0C41BC82-0068-4041-9E62-9729771B8BB4}" presName="spacer" presStyleCnt="0"/>
      <dgm:spPr/>
    </dgm:pt>
    <dgm:pt modelId="{A603E9A7-DA70-4122-B177-C26954378D20}" type="pres">
      <dgm:prSet presAssocID="{C967525F-65AF-4983-858F-31EDA92D8B84}" presName="comp" presStyleCnt="0"/>
      <dgm:spPr/>
    </dgm:pt>
    <dgm:pt modelId="{F4C366B0-5A44-4458-BFA7-5EBB3B8F367D}" type="pres">
      <dgm:prSet presAssocID="{C967525F-65AF-4983-858F-31EDA92D8B84}" presName="box" presStyleLbl="node1" presStyleIdx="1" presStyleCnt="2"/>
      <dgm:spPr/>
      <dgm:t>
        <a:bodyPr/>
        <a:lstStyle/>
        <a:p>
          <a:endParaRPr lang="en-US"/>
        </a:p>
      </dgm:t>
    </dgm:pt>
    <dgm:pt modelId="{2EFBAFAB-FC57-42AB-9C2D-170F5FCE04A6}" type="pres">
      <dgm:prSet presAssocID="{C967525F-65AF-4983-858F-31EDA92D8B8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C87571-4194-4875-A76B-F3781665C70B}" type="pres">
      <dgm:prSet presAssocID="{C967525F-65AF-4983-858F-31EDA92D8B8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3DC4B-C759-48B7-A6D3-A404F78E90D1}" type="presOf" srcId="{C967525F-65AF-4983-858F-31EDA92D8B84}" destId="{0FC87571-4194-4875-A76B-F3781665C70B}" srcOrd="1" destOrd="0" presId="urn:microsoft.com/office/officeart/2005/8/layout/vList4"/>
    <dgm:cxn modelId="{0ACD99D3-C996-4329-8EDC-2672B276C269}" type="presOf" srcId="{D414C653-60E5-47D0-8484-D84526CD320D}" destId="{C0956567-6664-4C1C-A309-EA7E90416F2D}" srcOrd="0" destOrd="0" presId="urn:microsoft.com/office/officeart/2005/8/layout/vList4"/>
    <dgm:cxn modelId="{71F403DD-DE43-40E6-8BA7-4D849885F97C}" type="presOf" srcId="{D414C653-60E5-47D0-8484-D84526CD320D}" destId="{1BA89112-1BDE-4A24-8F01-56AA0AA867E0}" srcOrd="1" destOrd="0" presId="urn:microsoft.com/office/officeart/2005/8/layout/vList4"/>
    <dgm:cxn modelId="{55F1BA57-A0D7-4A0F-8907-5F29CB2D96E6}" type="presOf" srcId="{C967525F-65AF-4983-858F-31EDA92D8B84}" destId="{F4C366B0-5A44-4458-BFA7-5EBB3B8F367D}" srcOrd="0" destOrd="0" presId="urn:microsoft.com/office/officeart/2005/8/layout/vList4"/>
    <dgm:cxn modelId="{DB0B6190-A12C-42E1-B74B-48607F88AB6D}" type="presOf" srcId="{B858DD8C-FDF3-4A10-9D0B-52432AE9F753}" destId="{705D6D6C-8730-4DF8-8AD9-60F69997B907}" srcOrd="0" destOrd="0" presId="urn:microsoft.com/office/officeart/2005/8/layout/vList4"/>
    <dgm:cxn modelId="{F236E11A-6D46-47E0-BF2D-14E3E2D54BB3}" srcId="{B858DD8C-FDF3-4A10-9D0B-52432AE9F753}" destId="{C967525F-65AF-4983-858F-31EDA92D8B84}" srcOrd="1" destOrd="0" parTransId="{E75768B1-49BE-480F-8243-09312D26B7E1}" sibTransId="{FFEF6DE0-6856-4B7D-B6E2-373C78FD445D}"/>
    <dgm:cxn modelId="{161F1675-962D-43B0-A09F-B82693889DF9}" srcId="{B858DD8C-FDF3-4A10-9D0B-52432AE9F753}" destId="{D414C653-60E5-47D0-8484-D84526CD320D}" srcOrd="0" destOrd="0" parTransId="{873DF697-6C20-4087-8874-12901258922A}" sibTransId="{0C41BC82-0068-4041-9E62-9729771B8BB4}"/>
    <dgm:cxn modelId="{E122AC22-CBC0-4541-AB97-DD9FB28A0CE6}" type="presParOf" srcId="{705D6D6C-8730-4DF8-8AD9-60F69997B907}" destId="{08A1E54D-1363-43C9-9F72-ABEC7DE745A3}" srcOrd="0" destOrd="0" presId="urn:microsoft.com/office/officeart/2005/8/layout/vList4"/>
    <dgm:cxn modelId="{DBCA7CA5-800D-424A-84D1-722A192A4D1D}" type="presParOf" srcId="{08A1E54D-1363-43C9-9F72-ABEC7DE745A3}" destId="{C0956567-6664-4C1C-A309-EA7E90416F2D}" srcOrd="0" destOrd="0" presId="urn:microsoft.com/office/officeart/2005/8/layout/vList4"/>
    <dgm:cxn modelId="{C155C547-5612-4B3E-8C94-CB02181BE47B}" type="presParOf" srcId="{08A1E54D-1363-43C9-9F72-ABEC7DE745A3}" destId="{85C7D382-4F3E-4961-83D7-5172B595FC0C}" srcOrd="1" destOrd="0" presId="urn:microsoft.com/office/officeart/2005/8/layout/vList4"/>
    <dgm:cxn modelId="{6171A1A8-088D-4A25-BA12-0B366F2B5C95}" type="presParOf" srcId="{08A1E54D-1363-43C9-9F72-ABEC7DE745A3}" destId="{1BA89112-1BDE-4A24-8F01-56AA0AA867E0}" srcOrd="2" destOrd="0" presId="urn:microsoft.com/office/officeart/2005/8/layout/vList4"/>
    <dgm:cxn modelId="{0A980A7D-5F9E-47F1-82F3-170D301619C4}" type="presParOf" srcId="{705D6D6C-8730-4DF8-8AD9-60F69997B907}" destId="{CA742AC7-1CCB-4379-BDCE-492E9337103A}" srcOrd="1" destOrd="0" presId="urn:microsoft.com/office/officeart/2005/8/layout/vList4"/>
    <dgm:cxn modelId="{3B16D462-94FD-4B44-A1D1-64A768D3520C}" type="presParOf" srcId="{705D6D6C-8730-4DF8-8AD9-60F69997B907}" destId="{A603E9A7-DA70-4122-B177-C26954378D20}" srcOrd="2" destOrd="0" presId="urn:microsoft.com/office/officeart/2005/8/layout/vList4"/>
    <dgm:cxn modelId="{9BE16286-58B6-45E5-893C-9D7C8E0D04B9}" type="presParOf" srcId="{A603E9A7-DA70-4122-B177-C26954378D20}" destId="{F4C366B0-5A44-4458-BFA7-5EBB3B8F367D}" srcOrd="0" destOrd="0" presId="urn:microsoft.com/office/officeart/2005/8/layout/vList4"/>
    <dgm:cxn modelId="{21432AA9-9898-454C-9B83-8FF93D28871A}" type="presParOf" srcId="{A603E9A7-DA70-4122-B177-C26954378D20}" destId="{2EFBAFAB-FC57-42AB-9C2D-170F5FCE04A6}" srcOrd="1" destOrd="0" presId="urn:microsoft.com/office/officeart/2005/8/layout/vList4"/>
    <dgm:cxn modelId="{625228F0-97CA-4CA3-810D-65D632303293}" type="presParOf" srcId="{A603E9A7-DA70-4122-B177-C26954378D20}" destId="{0FC87571-4194-4875-A76B-F3781665C70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48E96-E328-4EE7-92D8-5DBCE7D0285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0A823-BA49-4BC5-8496-CCCDAA72A481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ইরাবা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মাঘালিত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জাদল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খাতাবা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মাকুলাত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কিয়াস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বুরহান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আল-শের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তাফসির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361501A-F352-4582-846D-AEDDBF50951E}" type="parTrans" cxnId="{823E6014-B262-447C-9F98-90ABB2F3FB12}">
      <dgm:prSet/>
      <dgm:spPr/>
      <dgm:t>
        <a:bodyPr/>
        <a:lstStyle/>
        <a:p>
          <a:endParaRPr lang="en-US"/>
        </a:p>
      </dgm:t>
    </dgm:pt>
    <dgm:pt modelId="{8E3C4712-E9D9-47BC-859D-3D824AF94B9E}" type="sibTrans" cxnId="{823E6014-B262-447C-9F98-90ABB2F3FB12}">
      <dgm:prSet/>
      <dgm:spPr/>
      <dgm:t>
        <a:bodyPr/>
        <a:lstStyle/>
        <a:p>
          <a:endParaRPr lang="en-US"/>
        </a:p>
      </dgm:t>
    </dgm:pt>
    <dgm:pt modelId="{B1190273-C459-4238-B4F0-E54258374164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আল-ফারাবি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AF53300-7F71-4A98-9B52-F9ECA9CD509B}" type="parTrans" cxnId="{69F085F9-D1F7-499C-9434-504F5CE7C497}">
      <dgm:prSet/>
      <dgm:spPr/>
      <dgm:t>
        <a:bodyPr/>
        <a:lstStyle/>
        <a:p>
          <a:endParaRPr lang="en-US"/>
        </a:p>
      </dgm:t>
    </dgm:pt>
    <dgm:pt modelId="{764182FB-A294-44D5-A56D-C061C45247CD}" type="sibTrans" cxnId="{69F085F9-D1F7-499C-9434-504F5CE7C497}">
      <dgm:prSet/>
      <dgm:spPr/>
      <dgm:t>
        <a:bodyPr/>
        <a:lstStyle/>
        <a:p>
          <a:endParaRPr lang="en-US"/>
        </a:p>
      </dgm:t>
    </dgm:pt>
    <dgm:pt modelId="{3FF259D9-CA63-4B1C-B136-9B60479E171A}">
      <dgm:prSet phldrT="[Text]" phldr="1"/>
      <dgm:spPr/>
      <dgm:t>
        <a:bodyPr/>
        <a:lstStyle/>
        <a:p>
          <a:endParaRPr lang="en-US" sz="2400"/>
        </a:p>
      </dgm:t>
    </dgm:pt>
    <dgm:pt modelId="{D5F1C58A-9481-4252-BC82-6F5CDF250EA7}" type="parTrans" cxnId="{40541CE5-2EDF-4EF9-AF91-553AAD21FCC6}">
      <dgm:prSet/>
      <dgm:spPr/>
      <dgm:t>
        <a:bodyPr/>
        <a:lstStyle/>
        <a:p>
          <a:endParaRPr lang="en-US"/>
        </a:p>
      </dgm:t>
    </dgm:pt>
    <dgm:pt modelId="{68CD5E9C-143B-410A-8587-D2BD69806344}" type="sibTrans" cxnId="{40541CE5-2EDF-4EF9-AF91-553AAD21FCC6}">
      <dgm:prSet/>
      <dgm:spPr/>
      <dgm:t>
        <a:bodyPr/>
        <a:lstStyle/>
        <a:p>
          <a:endParaRPr lang="en-US"/>
        </a:p>
      </dgm:t>
    </dgm:pt>
    <dgm:pt modelId="{5BE2E37A-8491-47A5-8BC9-FCAA28DCA81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আস-সিফা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উয়ুন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হিকমা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দানেশ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নামা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কিতাবুল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ইনসাফা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</a:t>
          </a:r>
        </a:p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ইবনে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সিনা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98CC587-BE6A-4CAD-9A9E-EADDC5A42182}" type="parTrans" cxnId="{13B7D197-E072-4FA4-9B7B-B16FBFE18FD1}">
      <dgm:prSet/>
      <dgm:spPr/>
      <dgm:t>
        <a:bodyPr/>
        <a:lstStyle/>
        <a:p>
          <a:endParaRPr lang="en-US"/>
        </a:p>
      </dgm:t>
    </dgm:pt>
    <dgm:pt modelId="{FE88B885-0A13-45BE-81ED-940A5B1F86BE}" type="sibTrans" cxnId="{13B7D197-E072-4FA4-9B7B-B16FBFE18FD1}">
      <dgm:prSet/>
      <dgm:spPr/>
      <dgm:t>
        <a:bodyPr/>
        <a:lstStyle/>
        <a:p>
          <a:endParaRPr lang="en-US"/>
        </a:p>
      </dgm:t>
    </dgm:pt>
    <dgm:pt modelId="{1B42D105-B49E-4FB2-80A3-5675569CC0C5}">
      <dgm:prSet phldrT="[Text]"/>
      <dgm:spPr>
        <a:solidFill>
          <a:srgbClr val="002060"/>
        </a:solidFill>
      </dgm:spPr>
      <dgm:t>
        <a:bodyPr/>
        <a:lstStyle/>
        <a:p>
          <a:r>
            <a:rPr lang="en-US" sz="2400" dirty="0" smtClean="0"/>
            <a:t> </a:t>
          </a:r>
          <a:endParaRPr lang="en-US" sz="2400" dirty="0"/>
        </a:p>
      </dgm:t>
    </dgm:pt>
    <dgm:pt modelId="{07D50C2F-8753-47CA-93B4-36B5D13CBDA1}" type="parTrans" cxnId="{91D80F13-AC57-41A6-A536-991B629C650C}">
      <dgm:prSet/>
      <dgm:spPr/>
      <dgm:t>
        <a:bodyPr/>
        <a:lstStyle/>
        <a:p>
          <a:endParaRPr lang="en-US"/>
        </a:p>
      </dgm:t>
    </dgm:pt>
    <dgm:pt modelId="{29A5C51D-DD53-4EC7-BA2F-F9FBE8FDE145}" type="sibTrans" cxnId="{91D80F13-AC57-41A6-A536-991B629C650C}">
      <dgm:prSet/>
      <dgm:spPr/>
      <dgm:t>
        <a:bodyPr/>
        <a:lstStyle/>
        <a:p>
          <a:endParaRPr lang="en-US"/>
        </a:p>
      </dgm:t>
    </dgm:pt>
    <dgm:pt modelId="{55D42E6B-DD6D-4AFC-AEA2-62C1BD1F176D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ইহইয়া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উলুম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আদদীন</a:t>
          </a:r>
          <a:r>
            <a:rPr lang="en-US" sz="3200" dirty="0" smtClean="0"/>
            <a:t>, </a:t>
          </a:r>
          <a:r>
            <a:rPr lang="en-US" sz="3200" dirty="0" err="1" smtClean="0"/>
            <a:t>কিমিআয়ে</a:t>
          </a:r>
          <a:r>
            <a:rPr lang="en-US" sz="3200" dirty="0" smtClean="0"/>
            <a:t> </a:t>
          </a:r>
          <a:r>
            <a:rPr lang="en-US" sz="3200" dirty="0" err="1" smtClean="0"/>
            <a:t>সা’দাত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তুহফাতুল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ফালাসিফা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মাকাসিদুল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ফালাসিফা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9DE7EF9-2855-4CA5-80DC-647EFBEBFEDA}" type="parTrans" cxnId="{AF0AAB0B-6950-45F7-91A7-E8384681B5B5}">
      <dgm:prSet/>
      <dgm:spPr/>
      <dgm:t>
        <a:bodyPr/>
        <a:lstStyle/>
        <a:p>
          <a:endParaRPr lang="en-US"/>
        </a:p>
      </dgm:t>
    </dgm:pt>
    <dgm:pt modelId="{CBF62721-6FC0-40C4-A7DC-3AA2AD2A2133}" type="sibTrans" cxnId="{AF0AAB0B-6950-45F7-91A7-E8384681B5B5}">
      <dgm:prSet/>
      <dgm:spPr/>
      <dgm:t>
        <a:bodyPr/>
        <a:lstStyle/>
        <a:p>
          <a:endParaRPr lang="en-US"/>
        </a:p>
      </dgm:t>
    </dgm:pt>
    <dgm:pt modelId="{5BCA7F68-84BF-4D0F-9D67-4B3300EBECF1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ইমাম-গাযযালি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5D87000-5759-48A4-948C-75FC6293760F}" type="parTrans" cxnId="{B95EF2F0-6F8D-4634-A0A5-7CFB0CB75B19}">
      <dgm:prSet/>
      <dgm:spPr/>
      <dgm:t>
        <a:bodyPr/>
        <a:lstStyle/>
        <a:p>
          <a:endParaRPr lang="en-US"/>
        </a:p>
      </dgm:t>
    </dgm:pt>
    <dgm:pt modelId="{BDCBFD42-6867-4E8D-A00C-FFE84BEC6434}" type="sibTrans" cxnId="{B95EF2F0-6F8D-4634-A0A5-7CFB0CB75B19}">
      <dgm:prSet/>
      <dgm:spPr/>
      <dgm:t>
        <a:bodyPr/>
        <a:lstStyle/>
        <a:p>
          <a:endParaRPr lang="en-US"/>
        </a:p>
      </dgm:t>
    </dgm:pt>
    <dgm:pt modelId="{FBCE9F9E-A991-4433-8824-721CC7DD0842}" type="pres">
      <dgm:prSet presAssocID="{F1148E96-E328-4EE7-92D8-5DBCE7D028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6C8D24-EEF6-43C0-998F-C83D8F5FCCBB}" type="pres">
      <dgm:prSet presAssocID="{2920A823-BA49-4BC5-8496-CCCDAA72A481}" presName="comp" presStyleCnt="0"/>
      <dgm:spPr/>
    </dgm:pt>
    <dgm:pt modelId="{509834D5-3BE8-4829-BD8E-07D192CB5441}" type="pres">
      <dgm:prSet presAssocID="{2920A823-BA49-4BC5-8496-CCCDAA72A481}" presName="box" presStyleLbl="node1" presStyleIdx="0" presStyleCnt="3"/>
      <dgm:spPr/>
      <dgm:t>
        <a:bodyPr/>
        <a:lstStyle/>
        <a:p>
          <a:endParaRPr lang="en-US"/>
        </a:p>
      </dgm:t>
    </dgm:pt>
    <dgm:pt modelId="{1E18B00C-E850-41C8-89CA-9D9DA1F0A79B}" type="pres">
      <dgm:prSet presAssocID="{2920A823-BA49-4BC5-8496-CCCDAA72A48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192696-ABB0-4323-A462-8CEABEB44177}" type="pres">
      <dgm:prSet presAssocID="{2920A823-BA49-4BC5-8496-CCCDAA72A48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D39FC-6F1D-4846-90C0-B962A9D6CED3}" type="pres">
      <dgm:prSet presAssocID="{8E3C4712-E9D9-47BC-859D-3D824AF94B9E}" presName="spacer" presStyleCnt="0"/>
      <dgm:spPr/>
    </dgm:pt>
    <dgm:pt modelId="{46579CA9-129A-41B1-B9ED-E9DCF4C5AD8E}" type="pres">
      <dgm:prSet presAssocID="{5BE2E37A-8491-47A5-8BC9-FCAA28DCA811}" presName="comp" presStyleCnt="0"/>
      <dgm:spPr/>
    </dgm:pt>
    <dgm:pt modelId="{B5F8811E-E21A-4B17-AE59-F602B0B0CA64}" type="pres">
      <dgm:prSet presAssocID="{5BE2E37A-8491-47A5-8BC9-FCAA28DCA811}" presName="box" presStyleLbl="node1" presStyleIdx="1" presStyleCnt="3"/>
      <dgm:spPr/>
      <dgm:t>
        <a:bodyPr/>
        <a:lstStyle/>
        <a:p>
          <a:endParaRPr lang="en-US"/>
        </a:p>
      </dgm:t>
    </dgm:pt>
    <dgm:pt modelId="{A1D3057A-9C5C-4596-9140-DB5E06406F5B}" type="pres">
      <dgm:prSet presAssocID="{5BE2E37A-8491-47A5-8BC9-FCAA28DCA81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B49611-F7FD-404C-80DD-9BE31AD0D693}" type="pres">
      <dgm:prSet presAssocID="{5BE2E37A-8491-47A5-8BC9-FCAA28DCA81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3E73D-EA5E-42AD-A913-F984D42AC776}" type="pres">
      <dgm:prSet presAssocID="{FE88B885-0A13-45BE-81ED-940A5B1F86BE}" presName="spacer" presStyleCnt="0"/>
      <dgm:spPr/>
    </dgm:pt>
    <dgm:pt modelId="{B42FDE78-E471-482B-90D5-BDD1AEC5D498}" type="pres">
      <dgm:prSet presAssocID="{55D42E6B-DD6D-4AFC-AEA2-62C1BD1F176D}" presName="comp" presStyleCnt="0"/>
      <dgm:spPr/>
    </dgm:pt>
    <dgm:pt modelId="{5F08B11C-FC1C-4F90-90A7-C544562B20AA}" type="pres">
      <dgm:prSet presAssocID="{55D42E6B-DD6D-4AFC-AEA2-62C1BD1F176D}" presName="box" presStyleLbl="node1" presStyleIdx="2" presStyleCnt="3"/>
      <dgm:spPr/>
      <dgm:t>
        <a:bodyPr/>
        <a:lstStyle/>
        <a:p>
          <a:endParaRPr lang="en-US"/>
        </a:p>
      </dgm:t>
    </dgm:pt>
    <dgm:pt modelId="{24EAF96A-E7F3-4A6A-A377-35359FFD4734}" type="pres">
      <dgm:prSet presAssocID="{55D42E6B-DD6D-4AFC-AEA2-62C1BD1F176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A5A0945-4161-4573-8B78-3102243D515B}" type="pres">
      <dgm:prSet presAssocID="{55D42E6B-DD6D-4AFC-AEA2-62C1BD1F17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41CE5-2EDF-4EF9-AF91-553AAD21FCC6}" srcId="{2920A823-BA49-4BC5-8496-CCCDAA72A481}" destId="{3FF259D9-CA63-4B1C-B136-9B60479E171A}" srcOrd="1" destOrd="0" parTransId="{D5F1C58A-9481-4252-BC82-6F5CDF250EA7}" sibTransId="{68CD5E9C-143B-410A-8587-D2BD69806344}"/>
    <dgm:cxn modelId="{02BF2CF3-51BD-4E6A-87B5-45E20D5F2BB7}" type="presOf" srcId="{55D42E6B-DD6D-4AFC-AEA2-62C1BD1F176D}" destId="{5F08B11C-FC1C-4F90-90A7-C544562B20AA}" srcOrd="0" destOrd="0" presId="urn:microsoft.com/office/officeart/2005/8/layout/vList4"/>
    <dgm:cxn modelId="{4DF69E47-F8FF-4377-BCEA-FF5DA1CBA164}" type="presOf" srcId="{1B42D105-B49E-4FB2-80A3-5675569CC0C5}" destId="{B5F8811E-E21A-4B17-AE59-F602B0B0CA64}" srcOrd="0" destOrd="1" presId="urn:microsoft.com/office/officeart/2005/8/layout/vList4"/>
    <dgm:cxn modelId="{6A4387BE-C5DE-44FA-BC63-5CF3497B8F5F}" type="presOf" srcId="{B1190273-C459-4238-B4F0-E54258374164}" destId="{3B192696-ABB0-4323-A462-8CEABEB44177}" srcOrd="1" destOrd="1" presId="urn:microsoft.com/office/officeart/2005/8/layout/vList4"/>
    <dgm:cxn modelId="{B95EF2F0-6F8D-4634-A0A5-7CFB0CB75B19}" srcId="{55D42E6B-DD6D-4AFC-AEA2-62C1BD1F176D}" destId="{5BCA7F68-84BF-4D0F-9D67-4B3300EBECF1}" srcOrd="0" destOrd="0" parTransId="{55D87000-5759-48A4-948C-75FC6293760F}" sibTransId="{BDCBFD42-6867-4E8D-A00C-FFE84BEC6434}"/>
    <dgm:cxn modelId="{46674CD8-7FE6-4A8A-8B18-B675BC82B459}" type="presOf" srcId="{2920A823-BA49-4BC5-8496-CCCDAA72A481}" destId="{509834D5-3BE8-4829-BD8E-07D192CB5441}" srcOrd="0" destOrd="0" presId="urn:microsoft.com/office/officeart/2005/8/layout/vList4"/>
    <dgm:cxn modelId="{BDD79243-2712-4CAF-AA71-F1EF62630574}" type="presOf" srcId="{3FF259D9-CA63-4B1C-B136-9B60479E171A}" destId="{509834D5-3BE8-4829-BD8E-07D192CB5441}" srcOrd="0" destOrd="2" presId="urn:microsoft.com/office/officeart/2005/8/layout/vList4"/>
    <dgm:cxn modelId="{13B7D197-E072-4FA4-9B7B-B16FBFE18FD1}" srcId="{F1148E96-E328-4EE7-92D8-5DBCE7D0285E}" destId="{5BE2E37A-8491-47A5-8BC9-FCAA28DCA811}" srcOrd="1" destOrd="0" parTransId="{298CC587-BE6A-4CAD-9A9E-EADDC5A42182}" sibTransId="{FE88B885-0A13-45BE-81ED-940A5B1F86BE}"/>
    <dgm:cxn modelId="{29DD4F58-B85C-49B8-B4DF-7BEA35A4B8E7}" type="presOf" srcId="{B1190273-C459-4238-B4F0-E54258374164}" destId="{509834D5-3BE8-4829-BD8E-07D192CB5441}" srcOrd="0" destOrd="1" presId="urn:microsoft.com/office/officeart/2005/8/layout/vList4"/>
    <dgm:cxn modelId="{1461C33E-6A37-4B91-8D1A-ED377076B2B3}" type="presOf" srcId="{5BE2E37A-8491-47A5-8BC9-FCAA28DCA811}" destId="{B5F8811E-E21A-4B17-AE59-F602B0B0CA64}" srcOrd="0" destOrd="0" presId="urn:microsoft.com/office/officeart/2005/8/layout/vList4"/>
    <dgm:cxn modelId="{91D80F13-AC57-41A6-A536-991B629C650C}" srcId="{5BE2E37A-8491-47A5-8BC9-FCAA28DCA811}" destId="{1B42D105-B49E-4FB2-80A3-5675569CC0C5}" srcOrd="0" destOrd="0" parTransId="{07D50C2F-8753-47CA-93B4-36B5D13CBDA1}" sibTransId="{29A5C51D-DD53-4EC7-BA2F-F9FBE8FDE145}"/>
    <dgm:cxn modelId="{B53DE960-5596-43EB-A725-A1B26081FCC7}" type="presOf" srcId="{5BE2E37A-8491-47A5-8BC9-FCAA28DCA811}" destId="{B6B49611-F7FD-404C-80DD-9BE31AD0D693}" srcOrd="1" destOrd="0" presId="urn:microsoft.com/office/officeart/2005/8/layout/vList4"/>
    <dgm:cxn modelId="{8E2A0FFB-DF51-4BA8-9082-98A5F9E93DA9}" type="presOf" srcId="{5BCA7F68-84BF-4D0F-9D67-4B3300EBECF1}" destId="{5F08B11C-FC1C-4F90-90A7-C544562B20AA}" srcOrd="0" destOrd="1" presId="urn:microsoft.com/office/officeart/2005/8/layout/vList4"/>
    <dgm:cxn modelId="{AF0AAB0B-6950-45F7-91A7-E8384681B5B5}" srcId="{F1148E96-E328-4EE7-92D8-5DBCE7D0285E}" destId="{55D42E6B-DD6D-4AFC-AEA2-62C1BD1F176D}" srcOrd="2" destOrd="0" parTransId="{B9DE7EF9-2855-4CA5-80DC-647EFBEBFEDA}" sibTransId="{CBF62721-6FC0-40C4-A7DC-3AA2AD2A2133}"/>
    <dgm:cxn modelId="{077B81E1-C478-49C0-AAB8-4D26D30C4F78}" type="presOf" srcId="{55D42E6B-DD6D-4AFC-AEA2-62C1BD1F176D}" destId="{2A5A0945-4161-4573-8B78-3102243D515B}" srcOrd="1" destOrd="0" presId="urn:microsoft.com/office/officeart/2005/8/layout/vList4"/>
    <dgm:cxn modelId="{663210F9-D793-4DAE-A338-FD007A9CFAE1}" type="presOf" srcId="{5BCA7F68-84BF-4D0F-9D67-4B3300EBECF1}" destId="{2A5A0945-4161-4573-8B78-3102243D515B}" srcOrd="1" destOrd="1" presId="urn:microsoft.com/office/officeart/2005/8/layout/vList4"/>
    <dgm:cxn modelId="{E09BEB79-F69C-4127-A56B-49EF02E99CA6}" type="presOf" srcId="{F1148E96-E328-4EE7-92D8-5DBCE7D0285E}" destId="{FBCE9F9E-A991-4433-8824-721CC7DD0842}" srcOrd="0" destOrd="0" presId="urn:microsoft.com/office/officeart/2005/8/layout/vList4"/>
    <dgm:cxn modelId="{69F085F9-D1F7-499C-9434-504F5CE7C497}" srcId="{2920A823-BA49-4BC5-8496-CCCDAA72A481}" destId="{B1190273-C459-4238-B4F0-E54258374164}" srcOrd="0" destOrd="0" parTransId="{4AF53300-7F71-4A98-9B52-F9ECA9CD509B}" sibTransId="{764182FB-A294-44D5-A56D-C061C45247CD}"/>
    <dgm:cxn modelId="{823E6014-B262-447C-9F98-90ABB2F3FB12}" srcId="{F1148E96-E328-4EE7-92D8-5DBCE7D0285E}" destId="{2920A823-BA49-4BC5-8496-CCCDAA72A481}" srcOrd="0" destOrd="0" parTransId="{1361501A-F352-4582-846D-AEDDBF50951E}" sibTransId="{8E3C4712-E9D9-47BC-859D-3D824AF94B9E}"/>
    <dgm:cxn modelId="{8EC1438C-13F2-4233-9295-5440715364F7}" type="presOf" srcId="{1B42D105-B49E-4FB2-80A3-5675569CC0C5}" destId="{B6B49611-F7FD-404C-80DD-9BE31AD0D693}" srcOrd="1" destOrd="1" presId="urn:microsoft.com/office/officeart/2005/8/layout/vList4"/>
    <dgm:cxn modelId="{534C959E-8C31-459F-84D6-D2B0E8AF2100}" type="presOf" srcId="{2920A823-BA49-4BC5-8496-CCCDAA72A481}" destId="{3B192696-ABB0-4323-A462-8CEABEB44177}" srcOrd="1" destOrd="0" presId="urn:microsoft.com/office/officeart/2005/8/layout/vList4"/>
    <dgm:cxn modelId="{AE26F7FC-665C-4C87-A9EB-9D7249CCB49B}" type="presOf" srcId="{3FF259D9-CA63-4B1C-B136-9B60479E171A}" destId="{3B192696-ABB0-4323-A462-8CEABEB44177}" srcOrd="1" destOrd="2" presId="urn:microsoft.com/office/officeart/2005/8/layout/vList4"/>
    <dgm:cxn modelId="{00E88CC1-8F0A-403A-95A1-DCF7D311E0F6}" type="presParOf" srcId="{FBCE9F9E-A991-4433-8824-721CC7DD0842}" destId="{F76C8D24-EEF6-43C0-998F-C83D8F5FCCBB}" srcOrd="0" destOrd="0" presId="urn:microsoft.com/office/officeart/2005/8/layout/vList4"/>
    <dgm:cxn modelId="{11859D9B-3470-466B-BFD4-587E5C73C801}" type="presParOf" srcId="{F76C8D24-EEF6-43C0-998F-C83D8F5FCCBB}" destId="{509834D5-3BE8-4829-BD8E-07D192CB5441}" srcOrd="0" destOrd="0" presId="urn:microsoft.com/office/officeart/2005/8/layout/vList4"/>
    <dgm:cxn modelId="{225EAFD2-DDCB-4F60-8C7D-5D9442B99037}" type="presParOf" srcId="{F76C8D24-EEF6-43C0-998F-C83D8F5FCCBB}" destId="{1E18B00C-E850-41C8-89CA-9D9DA1F0A79B}" srcOrd="1" destOrd="0" presId="urn:microsoft.com/office/officeart/2005/8/layout/vList4"/>
    <dgm:cxn modelId="{BF4083C3-13E5-4F4A-ACFC-23D278C44636}" type="presParOf" srcId="{F76C8D24-EEF6-43C0-998F-C83D8F5FCCBB}" destId="{3B192696-ABB0-4323-A462-8CEABEB44177}" srcOrd="2" destOrd="0" presId="urn:microsoft.com/office/officeart/2005/8/layout/vList4"/>
    <dgm:cxn modelId="{996C87C5-2D06-4B3C-9580-5F34B34070CB}" type="presParOf" srcId="{FBCE9F9E-A991-4433-8824-721CC7DD0842}" destId="{AF0D39FC-6F1D-4846-90C0-B962A9D6CED3}" srcOrd="1" destOrd="0" presId="urn:microsoft.com/office/officeart/2005/8/layout/vList4"/>
    <dgm:cxn modelId="{A1D9C555-33A3-44EE-BA49-42FB0286F2E8}" type="presParOf" srcId="{FBCE9F9E-A991-4433-8824-721CC7DD0842}" destId="{46579CA9-129A-41B1-B9ED-E9DCF4C5AD8E}" srcOrd="2" destOrd="0" presId="urn:microsoft.com/office/officeart/2005/8/layout/vList4"/>
    <dgm:cxn modelId="{B62E4417-FB0E-4B8F-B78C-F249AF5905A3}" type="presParOf" srcId="{46579CA9-129A-41B1-B9ED-E9DCF4C5AD8E}" destId="{B5F8811E-E21A-4B17-AE59-F602B0B0CA64}" srcOrd="0" destOrd="0" presId="urn:microsoft.com/office/officeart/2005/8/layout/vList4"/>
    <dgm:cxn modelId="{4C6B0D67-2C1A-40C2-999E-54DEDBC35D1E}" type="presParOf" srcId="{46579CA9-129A-41B1-B9ED-E9DCF4C5AD8E}" destId="{A1D3057A-9C5C-4596-9140-DB5E06406F5B}" srcOrd="1" destOrd="0" presId="urn:microsoft.com/office/officeart/2005/8/layout/vList4"/>
    <dgm:cxn modelId="{BEED4069-7FBB-4188-9B72-CBD309AA61E3}" type="presParOf" srcId="{46579CA9-129A-41B1-B9ED-E9DCF4C5AD8E}" destId="{B6B49611-F7FD-404C-80DD-9BE31AD0D693}" srcOrd="2" destOrd="0" presId="urn:microsoft.com/office/officeart/2005/8/layout/vList4"/>
    <dgm:cxn modelId="{1F975052-1B00-4430-A075-348EEA85860A}" type="presParOf" srcId="{FBCE9F9E-A991-4433-8824-721CC7DD0842}" destId="{15B3E73D-EA5E-42AD-A913-F984D42AC776}" srcOrd="3" destOrd="0" presId="urn:microsoft.com/office/officeart/2005/8/layout/vList4"/>
    <dgm:cxn modelId="{EC2DAE2D-C152-44CC-933A-6C5141CDDEC2}" type="presParOf" srcId="{FBCE9F9E-A991-4433-8824-721CC7DD0842}" destId="{B42FDE78-E471-482B-90D5-BDD1AEC5D498}" srcOrd="4" destOrd="0" presId="urn:microsoft.com/office/officeart/2005/8/layout/vList4"/>
    <dgm:cxn modelId="{51A31572-EAAA-4595-B2F0-B0323B8D7618}" type="presParOf" srcId="{B42FDE78-E471-482B-90D5-BDD1AEC5D498}" destId="{5F08B11C-FC1C-4F90-90A7-C544562B20AA}" srcOrd="0" destOrd="0" presId="urn:microsoft.com/office/officeart/2005/8/layout/vList4"/>
    <dgm:cxn modelId="{CD1A5B8E-5679-4F1D-9402-8E7C4F197517}" type="presParOf" srcId="{B42FDE78-E471-482B-90D5-BDD1AEC5D498}" destId="{24EAF96A-E7F3-4A6A-A377-35359FFD4734}" srcOrd="1" destOrd="0" presId="urn:microsoft.com/office/officeart/2005/8/layout/vList4"/>
    <dgm:cxn modelId="{37960A73-72D8-4836-BE6C-6FF338AADF99}" type="presParOf" srcId="{B42FDE78-E471-482B-90D5-BDD1AEC5D498}" destId="{2A5A0945-4161-4573-8B78-3102243D515B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722D0-DF5B-4858-9E82-FFBC25BB28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DBE8DBB-1CFC-4AC8-AC6D-10317158CD86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কিতাবুল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কাশাফান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কিতাবু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হারকাত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আলআফ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তাহাফাতুত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তাহাফা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কিতাবুল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ফালাসিফা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F486217-2269-480E-B722-046ACD9CD9C4}" type="parTrans" cxnId="{23B0E7FE-E815-4C1C-B1EE-1BDA4DFCB8B7}">
      <dgm:prSet/>
      <dgm:spPr/>
      <dgm:t>
        <a:bodyPr/>
        <a:lstStyle/>
        <a:p>
          <a:endParaRPr lang="en-US"/>
        </a:p>
      </dgm:t>
    </dgm:pt>
    <dgm:pt modelId="{BB0AA4BA-1B83-4483-9F4D-CD264983FD1C}" type="sibTrans" cxnId="{23B0E7FE-E815-4C1C-B1EE-1BDA4DFCB8B7}">
      <dgm:prSet/>
      <dgm:spPr/>
      <dgm:t>
        <a:bodyPr/>
        <a:lstStyle/>
        <a:p>
          <a:endParaRPr lang="en-US"/>
        </a:p>
      </dgm:t>
    </dgm:pt>
    <dgm:pt modelId="{0A3029B5-5E3C-4ADB-9FC8-74ACAD91079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আল-মুকাদ্দিমা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133262D-DACE-4226-89FF-2F4EC21CC55B}" type="parTrans" cxnId="{52F6270A-C567-455D-8254-6ADD7A81684F}">
      <dgm:prSet/>
      <dgm:spPr/>
      <dgm:t>
        <a:bodyPr/>
        <a:lstStyle/>
        <a:p>
          <a:endParaRPr lang="en-US"/>
        </a:p>
      </dgm:t>
    </dgm:pt>
    <dgm:pt modelId="{F370B781-F58F-411E-BBD0-3FE8E2333C83}" type="sibTrans" cxnId="{52F6270A-C567-455D-8254-6ADD7A81684F}">
      <dgm:prSet/>
      <dgm:spPr/>
      <dgm:t>
        <a:bodyPr/>
        <a:lstStyle/>
        <a:p>
          <a:endParaRPr lang="en-US"/>
        </a:p>
      </dgm:t>
    </dgm:pt>
    <dgm:pt modelId="{82FF921F-26B9-4C72-B472-5D6F4FFCCEBC}">
      <dgm:prSet phldrT="[Text]" custT="1"/>
      <dgm:spPr>
        <a:solidFill>
          <a:srgbClr val="D274C7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আসরার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-ই-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খুদা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যবুর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-ই-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আযম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রুমুজ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-ই-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বেখুদি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জাবিদ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নামা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পায়াম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-ই-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মাশরিক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2834877-779E-4B37-ACF5-07BA063E8DD7}" type="parTrans" cxnId="{F57290BD-06D4-49D8-AF33-9AF72A01A6E1}">
      <dgm:prSet/>
      <dgm:spPr/>
      <dgm:t>
        <a:bodyPr/>
        <a:lstStyle/>
        <a:p>
          <a:endParaRPr lang="en-US"/>
        </a:p>
      </dgm:t>
    </dgm:pt>
    <dgm:pt modelId="{BF832AFB-9854-4C5A-B40A-ED905F2EFB3C}" type="sibTrans" cxnId="{F57290BD-06D4-49D8-AF33-9AF72A01A6E1}">
      <dgm:prSet/>
      <dgm:spPr/>
      <dgm:t>
        <a:bodyPr/>
        <a:lstStyle/>
        <a:p>
          <a:endParaRPr lang="en-US"/>
        </a:p>
      </dgm:t>
    </dgm:pt>
    <dgm:pt modelId="{F63A6F47-7FB7-4F70-99D4-8E9F7F2BA46E}" type="pres">
      <dgm:prSet presAssocID="{700722D0-DF5B-4858-9E82-FFBC25BB28D8}" presName="linearFlow" presStyleCnt="0">
        <dgm:presLayoutVars>
          <dgm:dir/>
          <dgm:resizeHandles val="exact"/>
        </dgm:presLayoutVars>
      </dgm:prSet>
      <dgm:spPr/>
    </dgm:pt>
    <dgm:pt modelId="{13D57779-42F5-409D-9597-E4929986E129}" type="pres">
      <dgm:prSet presAssocID="{1DBE8DBB-1CFC-4AC8-AC6D-10317158CD86}" presName="composite" presStyleCnt="0"/>
      <dgm:spPr/>
    </dgm:pt>
    <dgm:pt modelId="{AB144539-6976-4DD5-9E85-F8DCB53CB0D6}" type="pres">
      <dgm:prSet presAssocID="{1DBE8DBB-1CFC-4AC8-AC6D-10317158CD86}" presName="imgShp" presStyleLbl="fgImgPlace1" presStyleIdx="0" presStyleCnt="3" custScaleX="85693" custLinFactNeighborX="-52650" custLinFactNeighborY="119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B70BA9-DCBA-4FE1-8BE2-83C4C4FB46EF}" type="pres">
      <dgm:prSet presAssocID="{1DBE8DBB-1CFC-4AC8-AC6D-10317158CD86}" presName="txShp" presStyleLbl="node1" presStyleIdx="0" presStyleCnt="3" custScaleX="126248" custLinFactNeighborX="12064" custLinFactNeighborY="11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4A20C-DC13-4BD4-9EF4-89F60E370D1D}" type="pres">
      <dgm:prSet presAssocID="{BB0AA4BA-1B83-4483-9F4D-CD264983FD1C}" presName="spacing" presStyleCnt="0"/>
      <dgm:spPr/>
    </dgm:pt>
    <dgm:pt modelId="{91D2D937-7CC9-4A0E-9DE4-A64F207D7309}" type="pres">
      <dgm:prSet presAssocID="{0A3029B5-5E3C-4ADB-9FC8-74ACAD91079C}" presName="composite" presStyleCnt="0"/>
      <dgm:spPr/>
    </dgm:pt>
    <dgm:pt modelId="{8D4E1354-6A0F-408D-B9DD-CECB3CD75176}" type="pres">
      <dgm:prSet presAssocID="{0A3029B5-5E3C-4ADB-9FC8-74ACAD91079C}" presName="imgShp" presStyleLbl="fgImgPlace1" presStyleIdx="1" presStyleCnt="3" custLinFactNeighborX="-69396" custLinFactNeighborY="-97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2A4086-3F44-4C78-8ADC-8D38E8DFE956}" type="pres">
      <dgm:prSet presAssocID="{0A3029B5-5E3C-4ADB-9FC8-74ACAD91079C}" presName="txShp" presStyleLbl="node1" presStyleIdx="1" presStyleCnt="3" custScaleX="121637" custLinFactNeighborX="8663" custLinFactNeighborY="-4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9EFDC-0FB2-481B-AD6B-EE192A1296AB}" type="pres">
      <dgm:prSet presAssocID="{F370B781-F58F-411E-BBD0-3FE8E2333C83}" presName="spacing" presStyleCnt="0"/>
      <dgm:spPr/>
    </dgm:pt>
    <dgm:pt modelId="{81BE8BFE-117C-4F6B-904C-D19D100F1ABB}" type="pres">
      <dgm:prSet presAssocID="{82FF921F-26B9-4C72-B472-5D6F4FFCCEBC}" presName="composite" presStyleCnt="0"/>
      <dgm:spPr/>
    </dgm:pt>
    <dgm:pt modelId="{605C26D2-E35B-4D6F-9DB8-7FFCD1E953E7}" type="pres">
      <dgm:prSet presAssocID="{82FF921F-26B9-4C72-B472-5D6F4FFCCEBC}" presName="imgShp" presStyleLbl="fgImgPlace1" presStyleIdx="2" presStyleCnt="3" custLinFactNeighborX="-56008" custLinFactNeighborY="-271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B128E4-AC80-4504-A356-DE9C3E1F7B96}" type="pres">
      <dgm:prSet presAssocID="{82FF921F-26B9-4C72-B472-5D6F4FFCCEBC}" presName="txShp" presStyleLbl="node1" presStyleIdx="2" presStyleCnt="3" custScaleX="131042" custLinFactNeighborX="9158" custLinFactNeighborY="-19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6270A-C567-455D-8254-6ADD7A81684F}" srcId="{700722D0-DF5B-4858-9E82-FFBC25BB28D8}" destId="{0A3029B5-5E3C-4ADB-9FC8-74ACAD91079C}" srcOrd="1" destOrd="0" parTransId="{6133262D-DACE-4226-89FF-2F4EC21CC55B}" sibTransId="{F370B781-F58F-411E-BBD0-3FE8E2333C83}"/>
    <dgm:cxn modelId="{23B0E7FE-E815-4C1C-B1EE-1BDA4DFCB8B7}" srcId="{700722D0-DF5B-4858-9E82-FFBC25BB28D8}" destId="{1DBE8DBB-1CFC-4AC8-AC6D-10317158CD86}" srcOrd="0" destOrd="0" parTransId="{BF486217-2269-480E-B722-046ACD9CD9C4}" sibTransId="{BB0AA4BA-1B83-4483-9F4D-CD264983FD1C}"/>
    <dgm:cxn modelId="{F57290BD-06D4-49D8-AF33-9AF72A01A6E1}" srcId="{700722D0-DF5B-4858-9E82-FFBC25BB28D8}" destId="{82FF921F-26B9-4C72-B472-5D6F4FFCCEBC}" srcOrd="2" destOrd="0" parTransId="{62834877-779E-4B37-ACF5-07BA063E8DD7}" sibTransId="{BF832AFB-9854-4C5A-B40A-ED905F2EFB3C}"/>
    <dgm:cxn modelId="{3F17B3D3-CFFE-4745-9239-8A5AFB58C912}" type="presOf" srcId="{82FF921F-26B9-4C72-B472-5D6F4FFCCEBC}" destId="{F3B128E4-AC80-4504-A356-DE9C3E1F7B96}" srcOrd="0" destOrd="0" presId="urn:microsoft.com/office/officeart/2005/8/layout/vList3"/>
    <dgm:cxn modelId="{EF459622-1FB2-4E68-9804-7A886BA54F18}" type="presOf" srcId="{700722D0-DF5B-4858-9E82-FFBC25BB28D8}" destId="{F63A6F47-7FB7-4F70-99D4-8E9F7F2BA46E}" srcOrd="0" destOrd="0" presId="urn:microsoft.com/office/officeart/2005/8/layout/vList3"/>
    <dgm:cxn modelId="{803915C0-306A-45D5-AB58-67CE27242F8D}" type="presOf" srcId="{0A3029B5-5E3C-4ADB-9FC8-74ACAD91079C}" destId="{7F2A4086-3F44-4C78-8ADC-8D38E8DFE956}" srcOrd="0" destOrd="0" presId="urn:microsoft.com/office/officeart/2005/8/layout/vList3"/>
    <dgm:cxn modelId="{D59E029D-974C-409D-B1C3-A36BAC215CB7}" type="presOf" srcId="{1DBE8DBB-1CFC-4AC8-AC6D-10317158CD86}" destId="{AFB70BA9-DCBA-4FE1-8BE2-83C4C4FB46EF}" srcOrd="0" destOrd="0" presId="urn:microsoft.com/office/officeart/2005/8/layout/vList3"/>
    <dgm:cxn modelId="{B3C709A0-3E6F-435D-B6ED-BAA391AEE2BB}" type="presParOf" srcId="{F63A6F47-7FB7-4F70-99D4-8E9F7F2BA46E}" destId="{13D57779-42F5-409D-9597-E4929986E129}" srcOrd="0" destOrd="0" presId="urn:microsoft.com/office/officeart/2005/8/layout/vList3"/>
    <dgm:cxn modelId="{2F5B6D16-EE8D-4B45-AAC3-A2470900660A}" type="presParOf" srcId="{13D57779-42F5-409D-9597-E4929986E129}" destId="{AB144539-6976-4DD5-9E85-F8DCB53CB0D6}" srcOrd="0" destOrd="0" presId="urn:microsoft.com/office/officeart/2005/8/layout/vList3"/>
    <dgm:cxn modelId="{149048C9-B7FB-47EB-B90D-15BD10319100}" type="presParOf" srcId="{13D57779-42F5-409D-9597-E4929986E129}" destId="{AFB70BA9-DCBA-4FE1-8BE2-83C4C4FB46EF}" srcOrd="1" destOrd="0" presId="urn:microsoft.com/office/officeart/2005/8/layout/vList3"/>
    <dgm:cxn modelId="{A8E1091D-90FF-45B9-AABE-3F9E6445EAA0}" type="presParOf" srcId="{F63A6F47-7FB7-4F70-99D4-8E9F7F2BA46E}" destId="{5DB4A20C-DC13-4BD4-9EF4-89F60E370D1D}" srcOrd="1" destOrd="0" presId="urn:microsoft.com/office/officeart/2005/8/layout/vList3"/>
    <dgm:cxn modelId="{3B83C421-8CCB-4D44-8661-95A3ED8131BE}" type="presParOf" srcId="{F63A6F47-7FB7-4F70-99D4-8E9F7F2BA46E}" destId="{91D2D937-7CC9-4A0E-9DE4-A64F207D7309}" srcOrd="2" destOrd="0" presId="urn:microsoft.com/office/officeart/2005/8/layout/vList3"/>
    <dgm:cxn modelId="{95A02072-32F1-4687-907B-7C5CAC4DE52C}" type="presParOf" srcId="{91D2D937-7CC9-4A0E-9DE4-A64F207D7309}" destId="{8D4E1354-6A0F-408D-B9DD-CECB3CD75176}" srcOrd="0" destOrd="0" presId="urn:microsoft.com/office/officeart/2005/8/layout/vList3"/>
    <dgm:cxn modelId="{74A2F454-B05D-4C47-85FA-7947F0835CBC}" type="presParOf" srcId="{91D2D937-7CC9-4A0E-9DE4-A64F207D7309}" destId="{7F2A4086-3F44-4C78-8ADC-8D38E8DFE956}" srcOrd="1" destOrd="0" presId="urn:microsoft.com/office/officeart/2005/8/layout/vList3"/>
    <dgm:cxn modelId="{5C7BD02F-B62E-4712-9DF7-2A35EEF85FE9}" type="presParOf" srcId="{F63A6F47-7FB7-4F70-99D4-8E9F7F2BA46E}" destId="{1ED9EFDC-0FB2-481B-AD6B-EE192A1296AB}" srcOrd="3" destOrd="0" presId="urn:microsoft.com/office/officeart/2005/8/layout/vList3"/>
    <dgm:cxn modelId="{B036BB8E-1887-4AA4-9428-5642E13F53ED}" type="presParOf" srcId="{F63A6F47-7FB7-4F70-99D4-8E9F7F2BA46E}" destId="{81BE8BFE-117C-4F6B-904C-D19D100F1ABB}" srcOrd="4" destOrd="0" presId="urn:microsoft.com/office/officeart/2005/8/layout/vList3"/>
    <dgm:cxn modelId="{16063EB4-E86F-4539-A9BF-2C79C7A6BF94}" type="presParOf" srcId="{81BE8BFE-117C-4F6B-904C-D19D100F1ABB}" destId="{605C26D2-E35B-4D6F-9DB8-7FFCD1E953E7}" srcOrd="0" destOrd="0" presId="urn:microsoft.com/office/officeart/2005/8/layout/vList3"/>
    <dgm:cxn modelId="{49A620FE-3CCC-4045-806D-A319673E57DD}" type="presParOf" srcId="{81BE8BFE-117C-4F6B-904C-D19D100F1ABB}" destId="{F3B128E4-AC80-4504-A356-DE9C3E1F7B96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4BC49-5BC2-4631-A18E-13447D267DF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C01C0-A70C-47A0-9190-3125B73890E2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আশ-শিফা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5D25FD9-44D5-4B0A-8A0D-40668E01D48D}" type="parTrans" cxnId="{8ED07B7D-9850-4322-890C-4DC8E4B139B6}">
      <dgm:prSet/>
      <dgm:spPr/>
      <dgm:t>
        <a:bodyPr/>
        <a:lstStyle/>
        <a:p>
          <a:endParaRPr lang="en-US"/>
        </a:p>
      </dgm:t>
    </dgm:pt>
    <dgm:pt modelId="{8AA081D8-EDBF-492A-9E1F-D9665A603793}" type="sibTrans" cxnId="{8ED07B7D-9850-4322-890C-4DC8E4B139B6}">
      <dgm:prSet/>
      <dgm:spPr/>
      <dgm:t>
        <a:bodyPr/>
        <a:lstStyle/>
        <a:p>
          <a:endParaRPr lang="en-US"/>
        </a:p>
      </dgm:t>
    </dgm:pt>
    <dgm:pt modelId="{867C4D9D-7BCD-4DF3-BC41-E513430C111E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গণিত</a:t>
          </a:r>
          <a:r>
            <a:rPr lang="en-US" sz="2000" dirty="0" smtClean="0"/>
            <a:t> </a:t>
          </a:r>
          <a:endParaRPr lang="en-US" sz="2000" dirty="0"/>
        </a:p>
      </dgm:t>
    </dgm:pt>
    <dgm:pt modelId="{566AD201-D1D1-471B-A7E4-45E3402D8C88}" type="parTrans" cxnId="{EC31F0B2-E071-4966-93D9-705A070F1F5B}">
      <dgm:prSet/>
      <dgm:spPr/>
      <dgm:t>
        <a:bodyPr/>
        <a:lstStyle/>
        <a:p>
          <a:endParaRPr lang="en-US"/>
        </a:p>
      </dgm:t>
    </dgm:pt>
    <dgm:pt modelId="{A9C9CBB8-88CE-4C62-AD5D-3849606835ED}" type="sibTrans" cxnId="{EC31F0B2-E071-4966-93D9-705A070F1F5B}">
      <dgm:prSet/>
      <dgm:spPr/>
      <dgm:t>
        <a:bodyPr/>
        <a:lstStyle/>
        <a:p>
          <a:endParaRPr lang="en-US"/>
        </a:p>
      </dgm:t>
    </dgm:pt>
    <dgm:pt modelId="{97CFD71B-43D7-45DC-86E9-A1224D8D63BA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যুক্তিবিদ্যা</a:t>
          </a:r>
          <a:r>
            <a:rPr lang="en-US" sz="2000" dirty="0" smtClean="0"/>
            <a:t> </a:t>
          </a:r>
          <a:endParaRPr lang="en-US" sz="2000" dirty="0"/>
        </a:p>
      </dgm:t>
    </dgm:pt>
    <dgm:pt modelId="{9C948E54-C34F-4465-8297-A8DFCE14190B}" type="parTrans" cxnId="{02F443DC-E048-4196-8252-7E9778B76566}">
      <dgm:prSet/>
      <dgm:spPr/>
      <dgm:t>
        <a:bodyPr/>
        <a:lstStyle/>
        <a:p>
          <a:endParaRPr lang="en-US"/>
        </a:p>
      </dgm:t>
    </dgm:pt>
    <dgm:pt modelId="{2737F913-16B2-4082-AD5C-DE285960218A}" type="sibTrans" cxnId="{02F443DC-E048-4196-8252-7E9778B76566}">
      <dgm:prSet/>
      <dgm:spPr/>
      <dgm:t>
        <a:bodyPr/>
        <a:lstStyle/>
        <a:p>
          <a:endParaRPr lang="en-US"/>
        </a:p>
      </dgm:t>
    </dgm:pt>
    <dgm:pt modelId="{74711CD9-2C38-4759-A27D-E51456248090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বিজ্ঞান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D0DCC4C-7EF6-47DA-BD2E-296182F3B0C4}" type="parTrans" cxnId="{3162C244-815A-4FA8-910B-B5B8D9E063C9}">
      <dgm:prSet/>
      <dgm:spPr/>
      <dgm:t>
        <a:bodyPr/>
        <a:lstStyle/>
        <a:p>
          <a:endParaRPr lang="en-US"/>
        </a:p>
      </dgm:t>
    </dgm:pt>
    <dgm:pt modelId="{86821407-5D4D-40E5-9D5B-419C4F73AB05}" type="sibTrans" cxnId="{3162C244-815A-4FA8-910B-B5B8D9E063C9}">
      <dgm:prSet/>
      <dgm:spPr/>
      <dgm:t>
        <a:bodyPr/>
        <a:lstStyle/>
        <a:p>
          <a:endParaRPr lang="en-US"/>
        </a:p>
      </dgm:t>
    </dgm:pt>
    <dgm:pt modelId="{5AC68BDB-18DB-4215-A6C3-C5F92371ADC7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অধিবিদ্যা</a:t>
          </a:r>
          <a:r>
            <a:rPr lang="en-US" sz="2000" dirty="0" smtClean="0"/>
            <a:t> </a:t>
          </a:r>
          <a:endParaRPr lang="en-US" sz="2000" dirty="0"/>
        </a:p>
      </dgm:t>
    </dgm:pt>
    <dgm:pt modelId="{04FF0E76-143B-4A10-90F0-683804587849}" type="parTrans" cxnId="{0D1E1A3E-9BB4-4A0C-8B3C-BDF70F07D2E0}">
      <dgm:prSet/>
      <dgm:spPr/>
      <dgm:t>
        <a:bodyPr/>
        <a:lstStyle/>
        <a:p>
          <a:endParaRPr lang="en-US"/>
        </a:p>
      </dgm:t>
    </dgm:pt>
    <dgm:pt modelId="{01785344-55FD-47A0-94CC-79199FEB4D02}" type="sibTrans" cxnId="{0D1E1A3E-9BB4-4A0C-8B3C-BDF70F07D2E0}">
      <dgm:prSet/>
      <dgm:spPr/>
      <dgm:t>
        <a:bodyPr/>
        <a:lstStyle/>
        <a:p>
          <a:endParaRPr lang="en-US"/>
        </a:p>
      </dgm:t>
    </dgm:pt>
    <dgm:pt modelId="{DF95257F-0E17-43D9-A661-DA228CFDDCB0}" type="pres">
      <dgm:prSet presAssocID="{2284BC49-5BC2-4631-A18E-13447D267D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A4429-B81C-42AE-BA22-596F60D825DB}" type="pres">
      <dgm:prSet presAssocID="{50AC01C0-A70C-47A0-9190-3125B73890E2}" presName="centerShape" presStyleLbl="node0" presStyleIdx="0" presStyleCnt="1" custScaleX="118945"/>
      <dgm:spPr/>
      <dgm:t>
        <a:bodyPr/>
        <a:lstStyle/>
        <a:p>
          <a:endParaRPr lang="en-US"/>
        </a:p>
      </dgm:t>
    </dgm:pt>
    <dgm:pt modelId="{EA8F1299-BB9C-4E95-BFA7-97F996A104DD}" type="pres">
      <dgm:prSet presAssocID="{867C4D9D-7BCD-4DF3-BC41-E513430C111E}" presName="node" presStyleLbl="node1" presStyleIdx="0" presStyleCnt="4" custScaleX="12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0EE48-36AA-4E47-A885-CDAA84820DEF}" type="pres">
      <dgm:prSet presAssocID="{867C4D9D-7BCD-4DF3-BC41-E513430C111E}" presName="dummy" presStyleCnt="0"/>
      <dgm:spPr/>
    </dgm:pt>
    <dgm:pt modelId="{E2CACFDB-5689-4230-9E1C-8B57F50943A9}" type="pres">
      <dgm:prSet presAssocID="{A9C9CBB8-88CE-4C62-AD5D-3849606835E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1B290DF-C0B4-41D6-BDBF-347A2F9708E8}" type="pres">
      <dgm:prSet presAssocID="{97CFD71B-43D7-45DC-86E9-A1224D8D63BA}" presName="node" presStyleLbl="node1" presStyleIdx="1" presStyleCnt="4" custScaleX="176189" custScaleY="153169" custRadScaleRad="121664" custRadScaleInc="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2CDA8-BBFD-4E52-B21B-BDA7F85E77B0}" type="pres">
      <dgm:prSet presAssocID="{97CFD71B-43D7-45DC-86E9-A1224D8D63BA}" presName="dummy" presStyleCnt="0"/>
      <dgm:spPr/>
    </dgm:pt>
    <dgm:pt modelId="{9999125A-B22E-4EDB-B502-E057DD25CA29}" type="pres">
      <dgm:prSet presAssocID="{2737F913-16B2-4082-AD5C-DE285960218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4AE3DF7-10BD-4BCC-B4C3-7DD52A684B15}" type="pres">
      <dgm:prSet presAssocID="{74711CD9-2C38-4759-A27D-E51456248090}" presName="node" presStyleLbl="node1" presStyleIdx="2" presStyleCnt="4" custScaleX="200178" custScaleY="152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CAA90-D886-42DD-BDAF-131A16C32408}" type="pres">
      <dgm:prSet presAssocID="{74711CD9-2C38-4759-A27D-E51456248090}" presName="dummy" presStyleCnt="0"/>
      <dgm:spPr/>
    </dgm:pt>
    <dgm:pt modelId="{B7C26E22-07EF-4ED0-9C1C-2A76BB8541DA}" type="pres">
      <dgm:prSet presAssocID="{86821407-5D4D-40E5-9D5B-419C4F73AB0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C5B2EE3-75F6-4952-8D56-273C8DC182A3}" type="pres">
      <dgm:prSet presAssocID="{5AC68BDB-18DB-4215-A6C3-C5F92371ADC7}" presName="node" presStyleLbl="node1" presStyleIdx="3" presStyleCnt="4" custScaleX="170237" custScaleY="118540" custRadScaleRad="114444" custRadScaleInc="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18015-E143-4CB3-B0F8-ECE5DC855F28}" type="pres">
      <dgm:prSet presAssocID="{5AC68BDB-18DB-4215-A6C3-C5F92371ADC7}" presName="dummy" presStyleCnt="0"/>
      <dgm:spPr/>
    </dgm:pt>
    <dgm:pt modelId="{9A2DD902-88FB-42F1-9743-58ED74A3A361}" type="pres">
      <dgm:prSet presAssocID="{01785344-55FD-47A0-94CC-79199FEB4D0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637DD8F-C4B8-460F-91FF-7DFC67193194}" type="presOf" srcId="{01785344-55FD-47A0-94CC-79199FEB4D02}" destId="{9A2DD902-88FB-42F1-9743-58ED74A3A361}" srcOrd="0" destOrd="0" presId="urn:microsoft.com/office/officeart/2005/8/layout/radial6"/>
    <dgm:cxn modelId="{0D1E1A3E-9BB4-4A0C-8B3C-BDF70F07D2E0}" srcId="{50AC01C0-A70C-47A0-9190-3125B73890E2}" destId="{5AC68BDB-18DB-4215-A6C3-C5F92371ADC7}" srcOrd="3" destOrd="0" parTransId="{04FF0E76-143B-4A10-90F0-683804587849}" sibTransId="{01785344-55FD-47A0-94CC-79199FEB4D02}"/>
    <dgm:cxn modelId="{D2AFE46F-10C5-4C65-88C6-9DF4F57AAE23}" type="presOf" srcId="{2737F913-16B2-4082-AD5C-DE285960218A}" destId="{9999125A-B22E-4EDB-B502-E057DD25CA29}" srcOrd="0" destOrd="0" presId="urn:microsoft.com/office/officeart/2005/8/layout/radial6"/>
    <dgm:cxn modelId="{3162C244-815A-4FA8-910B-B5B8D9E063C9}" srcId="{50AC01C0-A70C-47A0-9190-3125B73890E2}" destId="{74711CD9-2C38-4759-A27D-E51456248090}" srcOrd="2" destOrd="0" parTransId="{9D0DCC4C-7EF6-47DA-BD2E-296182F3B0C4}" sibTransId="{86821407-5D4D-40E5-9D5B-419C4F73AB05}"/>
    <dgm:cxn modelId="{C3C115B5-0A32-49B2-B200-4D8F104D5605}" type="presOf" srcId="{97CFD71B-43D7-45DC-86E9-A1224D8D63BA}" destId="{71B290DF-C0B4-41D6-BDBF-347A2F9708E8}" srcOrd="0" destOrd="0" presId="urn:microsoft.com/office/officeart/2005/8/layout/radial6"/>
    <dgm:cxn modelId="{419BD7E3-1AEB-45A2-B46D-300463B3E940}" type="presOf" srcId="{50AC01C0-A70C-47A0-9190-3125B73890E2}" destId="{582A4429-B81C-42AE-BA22-596F60D825DB}" srcOrd="0" destOrd="0" presId="urn:microsoft.com/office/officeart/2005/8/layout/radial6"/>
    <dgm:cxn modelId="{EC31F0B2-E071-4966-93D9-705A070F1F5B}" srcId="{50AC01C0-A70C-47A0-9190-3125B73890E2}" destId="{867C4D9D-7BCD-4DF3-BC41-E513430C111E}" srcOrd="0" destOrd="0" parTransId="{566AD201-D1D1-471B-A7E4-45E3402D8C88}" sibTransId="{A9C9CBB8-88CE-4C62-AD5D-3849606835ED}"/>
    <dgm:cxn modelId="{1C3E3B54-B065-4A53-91B4-278E841824B7}" type="presOf" srcId="{74711CD9-2C38-4759-A27D-E51456248090}" destId="{E4AE3DF7-10BD-4BCC-B4C3-7DD52A684B15}" srcOrd="0" destOrd="0" presId="urn:microsoft.com/office/officeart/2005/8/layout/radial6"/>
    <dgm:cxn modelId="{02F443DC-E048-4196-8252-7E9778B76566}" srcId="{50AC01C0-A70C-47A0-9190-3125B73890E2}" destId="{97CFD71B-43D7-45DC-86E9-A1224D8D63BA}" srcOrd="1" destOrd="0" parTransId="{9C948E54-C34F-4465-8297-A8DFCE14190B}" sibTransId="{2737F913-16B2-4082-AD5C-DE285960218A}"/>
    <dgm:cxn modelId="{0151BF7F-91F0-4440-98EF-036A7F3E145A}" type="presOf" srcId="{5AC68BDB-18DB-4215-A6C3-C5F92371ADC7}" destId="{BC5B2EE3-75F6-4952-8D56-273C8DC182A3}" srcOrd="0" destOrd="0" presId="urn:microsoft.com/office/officeart/2005/8/layout/radial6"/>
    <dgm:cxn modelId="{8A9ED6DA-60F8-403D-A17B-CAF82656BA5B}" type="presOf" srcId="{867C4D9D-7BCD-4DF3-BC41-E513430C111E}" destId="{EA8F1299-BB9C-4E95-BFA7-97F996A104DD}" srcOrd="0" destOrd="0" presId="urn:microsoft.com/office/officeart/2005/8/layout/radial6"/>
    <dgm:cxn modelId="{2CC3E64E-1DA7-45AD-ABA8-B19C6FF385EB}" type="presOf" srcId="{86821407-5D4D-40E5-9D5B-419C4F73AB05}" destId="{B7C26E22-07EF-4ED0-9C1C-2A76BB8541DA}" srcOrd="0" destOrd="0" presId="urn:microsoft.com/office/officeart/2005/8/layout/radial6"/>
    <dgm:cxn modelId="{E7C502E8-8034-48C5-840B-B7C8E41D1248}" type="presOf" srcId="{A9C9CBB8-88CE-4C62-AD5D-3849606835ED}" destId="{E2CACFDB-5689-4230-9E1C-8B57F50943A9}" srcOrd="0" destOrd="0" presId="urn:microsoft.com/office/officeart/2005/8/layout/radial6"/>
    <dgm:cxn modelId="{8ED07B7D-9850-4322-890C-4DC8E4B139B6}" srcId="{2284BC49-5BC2-4631-A18E-13447D267DF0}" destId="{50AC01C0-A70C-47A0-9190-3125B73890E2}" srcOrd="0" destOrd="0" parTransId="{25D25FD9-44D5-4B0A-8A0D-40668E01D48D}" sibTransId="{8AA081D8-EDBF-492A-9E1F-D9665A603793}"/>
    <dgm:cxn modelId="{9597F0A4-C69E-4906-8A3C-030793FA7648}" type="presOf" srcId="{2284BC49-5BC2-4631-A18E-13447D267DF0}" destId="{DF95257F-0E17-43D9-A661-DA228CFDDCB0}" srcOrd="0" destOrd="0" presId="urn:microsoft.com/office/officeart/2005/8/layout/radial6"/>
    <dgm:cxn modelId="{2AB871D9-E4CA-4A80-AAAC-F71FA235A8A3}" type="presParOf" srcId="{DF95257F-0E17-43D9-A661-DA228CFDDCB0}" destId="{582A4429-B81C-42AE-BA22-596F60D825DB}" srcOrd="0" destOrd="0" presId="urn:microsoft.com/office/officeart/2005/8/layout/radial6"/>
    <dgm:cxn modelId="{42E37133-CF45-4288-98EE-371D5E3064E8}" type="presParOf" srcId="{DF95257F-0E17-43D9-A661-DA228CFDDCB0}" destId="{EA8F1299-BB9C-4E95-BFA7-97F996A104DD}" srcOrd="1" destOrd="0" presId="urn:microsoft.com/office/officeart/2005/8/layout/radial6"/>
    <dgm:cxn modelId="{B01C4855-D35A-4170-8050-A05F627C1039}" type="presParOf" srcId="{DF95257F-0E17-43D9-A661-DA228CFDDCB0}" destId="{DDC0EE48-36AA-4E47-A885-CDAA84820DEF}" srcOrd="2" destOrd="0" presId="urn:microsoft.com/office/officeart/2005/8/layout/radial6"/>
    <dgm:cxn modelId="{291A3258-B53C-4DB8-85A3-8288CE0804DE}" type="presParOf" srcId="{DF95257F-0E17-43D9-A661-DA228CFDDCB0}" destId="{E2CACFDB-5689-4230-9E1C-8B57F50943A9}" srcOrd="3" destOrd="0" presId="urn:microsoft.com/office/officeart/2005/8/layout/radial6"/>
    <dgm:cxn modelId="{3B721D37-D864-4B76-B70A-61F68C4A8F61}" type="presParOf" srcId="{DF95257F-0E17-43D9-A661-DA228CFDDCB0}" destId="{71B290DF-C0B4-41D6-BDBF-347A2F9708E8}" srcOrd="4" destOrd="0" presId="urn:microsoft.com/office/officeart/2005/8/layout/radial6"/>
    <dgm:cxn modelId="{DFD5D245-6B64-4FC3-A564-FE93CE511BC8}" type="presParOf" srcId="{DF95257F-0E17-43D9-A661-DA228CFDDCB0}" destId="{9EE2CDA8-BBFD-4E52-B21B-BDA7F85E77B0}" srcOrd="5" destOrd="0" presId="urn:microsoft.com/office/officeart/2005/8/layout/radial6"/>
    <dgm:cxn modelId="{29C69AE9-5382-4C6A-B056-B234F02B0C6D}" type="presParOf" srcId="{DF95257F-0E17-43D9-A661-DA228CFDDCB0}" destId="{9999125A-B22E-4EDB-B502-E057DD25CA29}" srcOrd="6" destOrd="0" presId="urn:microsoft.com/office/officeart/2005/8/layout/radial6"/>
    <dgm:cxn modelId="{8A68E11D-724C-42C5-B0F5-7E71BA1BB552}" type="presParOf" srcId="{DF95257F-0E17-43D9-A661-DA228CFDDCB0}" destId="{E4AE3DF7-10BD-4BCC-B4C3-7DD52A684B15}" srcOrd="7" destOrd="0" presId="urn:microsoft.com/office/officeart/2005/8/layout/radial6"/>
    <dgm:cxn modelId="{13296859-C4D9-445B-A604-CA769A074D78}" type="presParOf" srcId="{DF95257F-0E17-43D9-A661-DA228CFDDCB0}" destId="{8E8CAA90-D886-42DD-BDAF-131A16C32408}" srcOrd="8" destOrd="0" presId="urn:microsoft.com/office/officeart/2005/8/layout/radial6"/>
    <dgm:cxn modelId="{BE45564A-F772-4B69-A1EE-CDD28E7C6163}" type="presParOf" srcId="{DF95257F-0E17-43D9-A661-DA228CFDDCB0}" destId="{B7C26E22-07EF-4ED0-9C1C-2A76BB8541DA}" srcOrd="9" destOrd="0" presId="urn:microsoft.com/office/officeart/2005/8/layout/radial6"/>
    <dgm:cxn modelId="{A3F7052B-3ABF-43B5-9674-F937185A3908}" type="presParOf" srcId="{DF95257F-0E17-43D9-A661-DA228CFDDCB0}" destId="{BC5B2EE3-75F6-4952-8D56-273C8DC182A3}" srcOrd="10" destOrd="0" presId="urn:microsoft.com/office/officeart/2005/8/layout/radial6"/>
    <dgm:cxn modelId="{9629B831-8149-4F9A-AE64-071E6641CABB}" type="presParOf" srcId="{DF95257F-0E17-43D9-A661-DA228CFDDCB0}" destId="{48818015-E143-4CB3-B0F8-ECE5DC855F28}" srcOrd="11" destOrd="0" presId="urn:microsoft.com/office/officeart/2005/8/layout/radial6"/>
    <dgm:cxn modelId="{CBD2639D-C53D-4D23-987C-36331DF9240F}" type="presParOf" srcId="{DF95257F-0E17-43D9-A661-DA228CFDDCB0}" destId="{9A2DD902-88FB-42F1-9743-58ED74A3A361}" srcOrd="12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576472-CC63-4505-9FC6-7A6715A9BC6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C51FE-E55E-4D49-A0AC-E99A11D004C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পাঁচজন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গঠন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দর্শনে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ইমাম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গাযযালির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অবদান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লিখো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/>
        </a:p>
      </dgm:t>
    </dgm:pt>
    <dgm:pt modelId="{B1C2AA6E-A886-41AA-9178-95C5446F773A}" type="parTrans" cxnId="{AE4CDD11-851F-48FF-8DA3-DEB6F2E3F3D1}">
      <dgm:prSet/>
      <dgm:spPr/>
      <dgm:t>
        <a:bodyPr/>
        <a:lstStyle/>
        <a:p>
          <a:endParaRPr lang="en-US"/>
        </a:p>
      </dgm:t>
    </dgm:pt>
    <dgm:pt modelId="{64C8D391-CE36-4E4B-80BF-D9382E0817E8}" type="sibTrans" cxnId="{AE4CDD11-851F-48FF-8DA3-DEB6F2E3F3D1}">
      <dgm:prSet/>
      <dgm:spPr/>
      <dgm:t>
        <a:bodyPr/>
        <a:lstStyle/>
        <a:p>
          <a:endParaRPr lang="en-US"/>
        </a:p>
      </dgm:t>
    </dgm:pt>
    <dgm:pt modelId="{F4B3F2A2-E5CB-4586-8749-C1867F89D458}" type="pres">
      <dgm:prSet presAssocID="{86576472-CC63-4505-9FC6-7A6715A9BC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163CC-11C4-4957-851A-B5EEDBA4F9A8}" type="pres">
      <dgm:prSet presAssocID="{D09C51FE-E55E-4D49-A0AC-E99A11D004C0}" presName="comp" presStyleCnt="0"/>
      <dgm:spPr/>
    </dgm:pt>
    <dgm:pt modelId="{3A3447BF-9A1A-4273-87D8-AFBA36136F46}" type="pres">
      <dgm:prSet presAssocID="{D09C51FE-E55E-4D49-A0AC-E99A11D004C0}" presName="box" presStyleLbl="node1" presStyleIdx="0" presStyleCnt="1" custLinFactNeighborX="-3848" custLinFactNeighborY="-1471"/>
      <dgm:spPr/>
      <dgm:t>
        <a:bodyPr/>
        <a:lstStyle/>
        <a:p>
          <a:endParaRPr lang="en-US"/>
        </a:p>
      </dgm:t>
    </dgm:pt>
    <dgm:pt modelId="{F5BB12D6-E511-406E-9427-C510DA00CCC1}" type="pres">
      <dgm:prSet presAssocID="{D09C51FE-E55E-4D49-A0AC-E99A11D004C0}" presName="img" presStyleLbl="fgImgPlace1" presStyleIdx="0" presStyleCnt="1" custLinFactNeighborY="18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40ABAA-B991-45F1-9012-FE41F634F0AE}" type="pres">
      <dgm:prSet presAssocID="{D09C51FE-E55E-4D49-A0AC-E99A11D004C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DE798-5012-4732-A9B2-71F43AB58614}" type="presOf" srcId="{D09C51FE-E55E-4D49-A0AC-E99A11D004C0}" destId="{3A3447BF-9A1A-4273-87D8-AFBA36136F46}" srcOrd="0" destOrd="0" presId="urn:microsoft.com/office/officeart/2005/8/layout/vList4"/>
    <dgm:cxn modelId="{AE4CDD11-851F-48FF-8DA3-DEB6F2E3F3D1}" srcId="{86576472-CC63-4505-9FC6-7A6715A9BC6D}" destId="{D09C51FE-E55E-4D49-A0AC-E99A11D004C0}" srcOrd="0" destOrd="0" parTransId="{B1C2AA6E-A886-41AA-9178-95C5446F773A}" sibTransId="{64C8D391-CE36-4E4B-80BF-D9382E0817E8}"/>
    <dgm:cxn modelId="{CF768BFB-44D7-4C81-96B1-6E8D505453E3}" type="presOf" srcId="{86576472-CC63-4505-9FC6-7A6715A9BC6D}" destId="{F4B3F2A2-E5CB-4586-8749-C1867F89D458}" srcOrd="0" destOrd="0" presId="urn:microsoft.com/office/officeart/2005/8/layout/vList4"/>
    <dgm:cxn modelId="{D4ADC844-B3DC-42DA-BB78-A6E345C6C309}" type="presOf" srcId="{D09C51FE-E55E-4D49-A0AC-E99A11D004C0}" destId="{1D40ABAA-B991-45F1-9012-FE41F634F0AE}" srcOrd="1" destOrd="0" presId="urn:microsoft.com/office/officeart/2005/8/layout/vList4"/>
    <dgm:cxn modelId="{9FB91BBD-FE4A-42A0-9285-2B14DE35A82D}" type="presParOf" srcId="{F4B3F2A2-E5CB-4586-8749-C1867F89D458}" destId="{985163CC-11C4-4957-851A-B5EEDBA4F9A8}" srcOrd="0" destOrd="0" presId="urn:microsoft.com/office/officeart/2005/8/layout/vList4"/>
    <dgm:cxn modelId="{81C6CA65-FA9C-4D25-B369-FC494E698812}" type="presParOf" srcId="{985163CC-11C4-4957-851A-B5EEDBA4F9A8}" destId="{3A3447BF-9A1A-4273-87D8-AFBA36136F46}" srcOrd="0" destOrd="0" presId="urn:microsoft.com/office/officeart/2005/8/layout/vList4"/>
    <dgm:cxn modelId="{AFA22C40-8376-4992-8DB7-20322B66E0FA}" type="presParOf" srcId="{985163CC-11C4-4957-851A-B5EEDBA4F9A8}" destId="{F5BB12D6-E511-406E-9427-C510DA00CCC1}" srcOrd="1" destOrd="0" presId="urn:microsoft.com/office/officeart/2005/8/layout/vList4"/>
    <dgm:cxn modelId="{8F09FE6E-3DAD-4C6B-8503-B9EDCA293E7B}" type="presParOf" srcId="{985163CC-11C4-4957-851A-B5EEDBA4F9A8}" destId="{1D40ABAA-B991-45F1-9012-FE41F634F0AE}" srcOrd="2" destOrd="0" presId="urn:microsoft.com/office/officeart/2005/8/layout/vList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12E3-CB8D-447E-8E06-91AC956BD530}">
      <dsp:nvSpPr>
        <dsp:cNvPr id="0" name=""/>
        <dsp:cNvSpPr/>
      </dsp:nvSpPr>
      <dsp:spPr>
        <a:xfrm rot="5400000">
          <a:off x="-220750" y="277324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স</a:t>
          </a:r>
          <a:endParaRPr lang="en-US" sz="1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 rot="-5400000">
        <a:off x="-1491" y="569667"/>
        <a:ext cx="1023201" cy="438516"/>
      </dsp:txXfrm>
    </dsp:sp>
    <dsp:sp modelId="{7E93F156-28BF-4E49-B91F-46605CEDC0E5}">
      <dsp:nvSpPr>
        <dsp:cNvPr id="0" name=""/>
        <dsp:cNvSpPr/>
      </dsp:nvSpPr>
      <dsp:spPr>
        <a:xfrm rot="5400000">
          <a:off x="4325341" y="-3300978"/>
          <a:ext cx="950116" cy="7557380"/>
        </a:xfrm>
        <a:prstGeom prst="round2SameRect">
          <a:avLst/>
        </a:prstGeom>
        <a:gradFill rotWithShape="0">
          <a:gsLst>
            <a:gs pos="7000">
              <a:schemeClr val="accent5">
                <a:lumMod val="40000"/>
                <a:lumOff val="60000"/>
              </a:schemeClr>
            </a:gs>
            <a:gs pos="26000">
              <a:schemeClr val="bg1"/>
            </a:gs>
            <a:gs pos="8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শৈবা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 কি তা বলতে পারবে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/>
        </a:p>
      </dsp:txBody>
      <dsp:txXfrm rot="-5400000">
        <a:off x="1021710" y="49034"/>
        <a:ext cx="7510999" cy="857354"/>
      </dsp:txXfrm>
    </dsp:sp>
    <dsp:sp modelId="{2E4821DF-9C2C-4CBC-839C-1AB13973984E}">
      <dsp:nvSpPr>
        <dsp:cNvPr id="0" name=""/>
        <dsp:cNvSpPr/>
      </dsp:nvSpPr>
      <dsp:spPr>
        <a:xfrm rot="5400000">
          <a:off x="-220750" y="1539125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-5400000">
        <a:off x="-1491" y="1831468"/>
        <a:ext cx="1023201" cy="438516"/>
      </dsp:txXfrm>
    </dsp:sp>
    <dsp:sp modelId="{2DF80476-3E75-4EC8-9FB4-30830169B2EE}">
      <dsp:nvSpPr>
        <dsp:cNvPr id="0" name=""/>
        <dsp:cNvSpPr/>
      </dsp:nvSpPr>
      <dsp:spPr>
        <a:xfrm rot="5400000">
          <a:off x="4325341" y="-1983764"/>
          <a:ext cx="950116" cy="7557380"/>
        </a:xfrm>
        <a:prstGeom prst="round2SameRect">
          <a:avLst/>
        </a:prstGeom>
        <a:gradFill flip="none" rotWithShape="1">
          <a:gsLst>
            <a:gs pos="0">
              <a:schemeClr val="tx1"/>
            </a:gs>
            <a:gs pos="31000">
              <a:schemeClr val="bg1"/>
            </a:gs>
            <a:gs pos="16000">
              <a:schemeClr val="accent6">
                <a:lumMod val="60000"/>
                <a:lumOff val="40000"/>
              </a:schemeClr>
            </a:gs>
            <a:gs pos="77000">
              <a:schemeClr val="bg1"/>
            </a:gs>
            <a:gs pos="53000">
              <a:schemeClr val="bg1"/>
            </a:gs>
            <a:gs pos="100000">
              <a:schemeClr val="tx1"/>
            </a:gs>
            <a:gs pos="92000">
              <a:schemeClr val="accent6">
                <a:lumMod val="75000"/>
              </a:schemeClr>
            </a:gs>
          </a:gsLst>
          <a:lin ang="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শৈবালের প্রধান বৈশিষ্ট্যগুলো লিখ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তে পারবে </a:t>
          </a:r>
          <a:endParaRPr lang="en-US" sz="3600" kern="1200" dirty="0"/>
        </a:p>
      </dsp:txBody>
      <dsp:txXfrm rot="-5400000">
        <a:off x="1021710" y="1366248"/>
        <a:ext cx="7510999" cy="857354"/>
      </dsp:txXfrm>
    </dsp:sp>
    <dsp:sp modelId="{A9EBB6D3-88BF-48CF-B1FB-AC54380D96BD}">
      <dsp:nvSpPr>
        <dsp:cNvPr id="0" name=""/>
        <dsp:cNvSpPr/>
      </dsp:nvSpPr>
      <dsp:spPr>
        <a:xfrm rot="5400000">
          <a:off x="-220750" y="2856339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>
              <a:solidFill>
                <a:schemeClr val="accent6">
                  <a:lumMod val="75000"/>
                </a:schemeClr>
              </a:solidFill>
            </a:rPr>
            <a:t>স</a:t>
          </a:r>
          <a:endParaRPr lang="en-US" sz="9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-1491" y="3148682"/>
        <a:ext cx="1023201" cy="438516"/>
      </dsp:txXfrm>
    </dsp:sp>
    <dsp:sp modelId="{C3C0EF13-FEDB-4E30-AD76-4A58296081EF}">
      <dsp:nvSpPr>
        <dsp:cNvPr id="0" name=""/>
        <dsp:cNvSpPr/>
      </dsp:nvSpPr>
      <dsp:spPr>
        <a:xfrm rot="5400000">
          <a:off x="4325341" y="-666549"/>
          <a:ext cx="950116" cy="7557380"/>
        </a:xfrm>
        <a:prstGeom prst="round2SameRect">
          <a:avLst/>
        </a:prstGeom>
        <a:gradFill rotWithShape="0">
          <a:gsLst>
            <a:gs pos="7000">
              <a:srgbClr val="92D050"/>
            </a:gs>
            <a:gs pos="23000">
              <a:schemeClr val="bg1"/>
            </a:gs>
            <a:gs pos="80000">
              <a:schemeClr val="bg1"/>
            </a:gs>
            <a:gs pos="100000">
              <a:schemeClr val="accent4">
                <a:lumMod val="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চিত্র দেখে বিভিন্ন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প্রকার শৈবা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 সনাক্ত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as-IN" sz="3300" kern="1200" dirty="0" smtClean="0">
              <a:latin typeface="NikoshBAN" pitchFamily="2" charset="0"/>
              <a:cs typeface="NikoshBAN" pitchFamily="2" charset="0"/>
            </a:rPr>
            <a:t>ক</a:t>
          </a: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রতে পারবে </a:t>
          </a:r>
          <a:endParaRPr lang="en-US" sz="3600" kern="1200" dirty="0"/>
        </a:p>
      </dsp:txBody>
      <dsp:txXfrm rot="-5400000">
        <a:off x="1021710" y="2683463"/>
        <a:ext cx="7510999" cy="857354"/>
      </dsp:txXfrm>
    </dsp:sp>
    <dsp:sp modelId="{0D10606E-71F6-4738-889B-8B5A74D28FC4}">
      <dsp:nvSpPr>
        <dsp:cNvPr id="0" name=""/>
        <dsp:cNvSpPr/>
      </dsp:nvSpPr>
      <dsp:spPr>
        <a:xfrm rot="5400000">
          <a:off x="-220750" y="4173553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>
              <a:solidFill>
                <a:schemeClr val="accent2">
                  <a:lumMod val="50000"/>
                </a:schemeClr>
              </a:solidFill>
            </a:rPr>
            <a:t>র</a:t>
          </a:r>
          <a:endParaRPr lang="en-US" sz="9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-1491" y="4465896"/>
        <a:ext cx="1023201" cy="438516"/>
      </dsp:txXfrm>
    </dsp:sp>
    <dsp:sp modelId="{D9731966-6D34-4918-9204-BB57AE0568BC}">
      <dsp:nvSpPr>
        <dsp:cNvPr id="0" name=""/>
        <dsp:cNvSpPr/>
      </dsp:nvSpPr>
      <dsp:spPr>
        <a:xfrm rot="5400000">
          <a:off x="4325341" y="668667"/>
          <a:ext cx="950116" cy="7563350"/>
        </a:xfrm>
        <a:prstGeom prst="round2SameRect">
          <a:avLst/>
        </a:prstGeom>
        <a:gradFill rotWithShape="0">
          <a:gsLst>
            <a:gs pos="7000">
              <a:schemeClr val="accent6">
                <a:lumMod val="60000"/>
                <a:lumOff val="40000"/>
              </a:schemeClr>
            </a:gs>
            <a:gs pos="21000">
              <a:schemeClr val="bg1"/>
            </a:gs>
            <a:gs pos="87000">
              <a:schemeClr val="bg1"/>
            </a:gs>
            <a:gs pos="100000">
              <a:srgbClr val="C00000"/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এর জননের প্রকারভেদ ব্যাখ্যা করতে পারবে।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018725" y="4021665"/>
        <a:ext cx="7516969" cy="85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ED1EE-11B7-46E2-A9FF-7DF33D5EF96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2E59-D21C-4364-A277-69C1683B5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27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E59-D21C-4364-A277-69C1683B5E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24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048152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181149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967268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690556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412904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60866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1428936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906770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558211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0080757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65886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818508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5720467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53798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632807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730560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8879600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245131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252653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041525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922048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58783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454321"/>
      </p:ext>
    </p:extLst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402651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524111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832872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940744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717494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6898957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7221137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0451314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5161682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3333515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665565"/>
      </p:ext>
    </p:extLst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0894411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554917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7354929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4096766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607114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0959528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8385939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81384"/>
      </p:ext>
    </p:extLst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9732823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009911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489071"/>
      </p:ext>
    </p:extLst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697889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655318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862377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587611"/>
      </p:ext>
    </p:extLst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4453772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974000"/>
      </p:ext>
    </p:extLst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07666"/>
      </p:ext>
    </p:extLst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05993"/>
      </p:ext>
    </p:extLst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040578"/>
      </p:ext>
    </p:extLst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481483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719846"/>
      </p:ext>
    </p:extLst>
  </p:cSld>
  <p:clrMapOvr>
    <a:masterClrMapping/>
  </p:clrMapOvr>
  <p:transition spd="slow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8057212"/>
      </p:ext>
    </p:extLst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211767"/>
      </p:ext>
    </p:extLst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0699866"/>
      </p:ext>
    </p:extLst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005639"/>
      </p:ext>
    </p:extLst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281745"/>
      </p:ext>
    </p:extLst>
  </p:cSld>
  <p:clrMapOvr>
    <a:masterClrMapping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6565814"/>
      </p:ext>
    </p:extLst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556990"/>
      </p:ext>
    </p:extLst>
  </p:cSld>
  <p:clrMapOvr>
    <a:masterClrMapping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840780"/>
      </p:ext>
    </p:extLst>
  </p:cSld>
  <p:clrMapOvr>
    <a:masterClrMapping/>
  </p:clrMapOvr>
  <p:transition spd="slow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520459"/>
      </p:ext>
    </p:extLst>
  </p:cSld>
  <p:clrMapOvr>
    <a:masterClrMapping/>
  </p:clrMapOvr>
  <p:transition spd="slow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292419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845406"/>
      </p:ext>
    </p:extLst>
  </p:cSld>
  <p:clrMapOvr>
    <a:masterClrMapping/>
  </p:clrMapOvr>
  <p:transition spd="slow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829585"/>
      </p:ext>
    </p:extLst>
  </p:cSld>
  <p:clrMapOvr>
    <a:masterClrMapping/>
  </p:clrMapOvr>
  <p:transition spd="slow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766800"/>
      </p:ext>
    </p:extLst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6809661"/>
      </p:ext>
    </p:extLst>
  </p:cSld>
  <p:clrMapOvr>
    <a:masterClrMapping/>
  </p:clrMapOvr>
  <p:transition spd="slow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445019"/>
      </p:ext>
    </p:extLst>
  </p:cSld>
  <p:clrMapOvr>
    <a:masterClrMapping/>
  </p:clrMapOvr>
  <p:transition spd="slow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399439"/>
      </p:ext>
    </p:extLst>
  </p:cSld>
  <p:clrMapOvr>
    <a:masterClrMapping/>
  </p:clrMapOvr>
  <p:transition spd="slow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402011"/>
      </p:ext>
    </p:extLst>
  </p:cSld>
  <p:clrMapOvr>
    <a:masterClrMapping/>
  </p:clrMapOvr>
  <p:transition spd="slow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1558198"/>
      </p:ext>
    </p:extLst>
  </p:cSld>
  <p:clrMapOvr>
    <a:masterClrMapping/>
  </p:clrMapOvr>
  <p:transition spd="slow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651483"/>
      </p:ext>
    </p:extLst>
  </p:cSld>
  <p:clrMapOvr>
    <a:masterClrMapping/>
  </p:clrMapOvr>
  <p:transition spd="slow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0937039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578801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627060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852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zoom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2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zoom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292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0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45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438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jpeg"/><Relationship Id="rId3" Type="http://schemas.openxmlformats.org/officeDocument/2006/relationships/image" Target="../media/image3.jpeg"/><Relationship Id="rId17" Type="http://schemas.openxmlformats.org/officeDocument/2006/relationships/image" Target="../media/image7.jpeg"/><Relationship Id="rId2" Type="http://schemas.openxmlformats.org/officeDocument/2006/relationships/audio" Target="../media/audio1.wav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9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Data" Target="../diagrams/data5.xml"/><Relationship Id="rId7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0">
              <a:schemeClr val="accent1">
                <a:lumMod val="75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91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49"/>
            <a:ext cx="12191999" cy="6838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0340" y="1554877"/>
            <a:ext cx="7419266" cy="1888266"/>
          </a:xfrm>
          <a:prstGeom prst="rect">
            <a:avLst/>
          </a:prstGeom>
          <a:gradFill flip="none" rotWithShape="1">
            <a:gsLst>
              <a:gs pos="81000">
                <a:srgbClr val="FAE5FF"/>
              </a:gs>
              <a:gs pos="4000">
                <a:schemeClr val="accent2">
                  <a:lumMod val="60000"/>
                  <a:lumOff val="40000"/>
                </a:schemeClr>
              </a:gs>
              <a:gs pos="8000">
                <a:srgbClr val="245D90"/>
              </a:gs>
              <a:gs pos="26000">
                <a:schemeClr val="bg1"/>
              </a:gs>
              <a:gs pos="14000">
                <a:schemeClr val="accent4">
                  <a:lumMod val="40000"/>
                  <a:lumOff val="60000"/>
                </a:schemeClr>
              </a:gs>
              <a:gs pos="91000">
                <a:srgbClr val="660066"/>
              </a:gs>
              <a:gs pos="98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effectLst>
            <a:softEdge rad="685800"/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সাদর সম্ভাষণ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3600" dirty="0">
              <a:ln w="19050"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022715" y="5307957"/>
            <a:ext cx="1639326" cy="1947828"/>
            <a:chOff x="11754838" y="5236954"/>
            <a:chExt cx="1939402" cy="2066798"/>
          </a:xfrm>
        </p:grpSpPr>
        <p:grpSp>
          <p:nvGrpSpPr>
            <p:cNvPr id="29" name="Group 28"/>
            <p:cNvGrpSpPr/>
            <p:nvPr/>
          </p:nvGrpSpPr>
          <p:grpSpPr>
            <a:xfrm>
              <a:off x="11754838" y="5236954"/>
              <a:ext cx="1939402" cy="2066798"/>
              <a:chOff x="11365001" y="5697118"/>
              <a:chExt cx="1939402" cy="206679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="" xmlns:a14="http://schemas.microsoft.com/office/drawing/2010/main">
                      <a14:imgLayer r:embed="rId15">
                        <a14:imgEffect>
                          <a14:artisticMarker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90883">
                <a:off x="11365001" y="5697118"/>
                <a:ext cx="1939402" cy="2066798"/>
              </a:xfrm>
              <a:prstGeom prst="rect">
                <a:avLst/>
              </a:prstGeom>
            </p:spPr>
          </p:pic>
          <p:sp>
            <p:nvSpPr>
              <p:cNvPr id="32" name="Flowchart: Magnetic Disk 31"/>
              <p:cNvSpPr/>
              <p:nvPr/>
            </p:nvSpPr>
            <p:spPr>
              <a:xfrm rot="938326">
                <a:off x="12053893" y="7234806"/>
                <a:ext cx="547125" cy="196926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Magnetic Disk 32"/>
              <p:cNvSpPr/>
              <p:nvPr/>
            </p:nvSpPr>
            <p:spPr>
              <a:xfrm rot="938326">
                <a:off x="12007340" y="7367275"/>
                <a:ext cx="521763" cy="147528"/>
              </a:xfrm>
              <a:prstGeom prst="flowChartMagneticDisk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Magnetic Disk 33"/>
              <p:cNvSpPr/>
              <p:nvPr/>
            </p:nvSpPr>
            <p:spPr>
              <a:xfrm rot="938326">
                <a:off x="11992508" y="7514445"/>
                <a:ext cx="521763" cy="145695"/>
              </a:xfrm>
              <a:prstGeom prst="flowChartMagneticDisk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2815888" y="6728926"/>
              <a:ext cx="129989" cy="129074"/>
            </a:xfrm>
            <a:custGeom>
              <a:avLst/>
              <a:gdLst>
                <a:gd name="connsiteX0" fmla="*/ 0 w 129989"/>
                <a:gd name="connsiteY0" fmla="*/ 71924 h 129074"/>
                <a:gd name="connsiteX1" fmla="*/ 71437 w 129989"/>
                <a:gd name="connsiteY1" fmla="*/ 29062 h 129074"/>
                <a:gd name="connsiteX2" fmla="*/ 114300 w 129989"/>
                <a:gd name="connsiteY2" fmla="*/ 487 h 129074"/>
                <a:gd name="connsiteX3" fmla="*/ 128587 w 129989"/>
                <a:gd name="connsiteY3" fmla="*/ 43349 h 129074"/>
                <a:gd name="connsiteX4" fmla="*/ 128587 w 129989"/>
                <a:gd name="connsiteY4" fmla="*/ 129074 h 1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89" h="129074">
                  <a:moveTo>
                    <a:pt x="0" y="71924"/>
                  </a:moveTo>
                  <a:cubicBezTo>
                    <a:pt x="23812" y="57637"/>
                    <a:pt x="47888" y="43780"/>
                    <a:pt x="71437" y="29062"/>
                  </a:cubicBezTo>
                  <a:cubicBezTo>
                    <a:pt x="85998" y="19961"/>
                    <a:pt x="97641" y="-3678"/>
                    <a:pt x="114300" y="487"/>
                  </a:cubicBezTo>
                  <a:cubicBezTo>
                    <a:pt x="128911" y="4139"/>
                    <a:pt x="126924" y="28381"/>
                    <a:pt x="128587" y="43349"/>
                  </a:cubicBezTo>
                  <a:cubicBezTo>
                    <a:pt x="131742" y="71749"/>
                    <a:pt x="128587" y="100499"/>
                    <a:pt x="128587" y="12907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488425"/>
            <a:ext cx="11332121" cy="4843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 descr="20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543" y="3771900"/>
            <a:ext cx="11087099" cy="1600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6" name="Picture 35" descr="41.jpg"/>
          <p:cNvPicPr>
            <a:picLocks noChangeAspect="1"/>
          </p:cNvPicPr>
          <p:nvPr/>
        </p:nvPicPr>
        <p:blipFill>
          <a:blip r:embed="rId17"/>
          <a:srcRect l="15044"/>
          <a:stretch>
            <a:fillRect/>
          </a:stretch>
        </p:blipFill>
        <p:spPr>
          <a:xfrm>
            <a:off x="457200" y="2793841"/>
            <a:ext cx="1567543" cy="10597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Picture 36" descr="41.jpg"/>
          <p:cNvPicPr>
            <a:picLocks noChangeAspect="1"/>
          </p:cNvPicPr>
          <p:nvPr/>
        </p:nvPicPr>
        <p:blipFill>
          <a:blip r:embed="rId17"/>
          <a:srcRect l="15044"/>
          <a:stretch>
            <a:fillRect/>
          </a:stretch>
        </p:blipFill>
        <p:spPr>
          <a:xfrm>
            <a:off x="9900557" y="513284"/>
            <a:ext cx="1567543" cy="10597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1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39581" y="3020785"/>
            <a:ext cx="1791778" cy="12409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" name="Picture 39" descr="1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4695" y="478971"/>
            <a:ext cx="1791778" cy="12409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" name="TextBox 40"/>
          <p:cNvSpPr txBox="1"/>
          <p:nvPr/>
        </p:nvSpPr>
        <p:spPr>
          <a:xfrm>
            <a:off x="4082143" y="832757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2" name="Picture 41" descr="7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514" y="380320"/>
            <a:ext cx="3445329" cy="1492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1972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27696 -0.0370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669739"/>
            </a:gs>
            <a:gs pos="27000">
              <a:schemeClr val="bg1"/>
            </a:gs>
            <a:gs pos="14000">
              <a:schemeClr val="bg1"/>
            </a:gs>
            <a:gs pos="0">
              <a:schemeClr val="bg1"/>
            </a:gs>
            <a:gs pos="68000">
              <a:srgbClr val="82A720"/>
            </a:gs>
            <a:gs pos="9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57700" y="819775"/>
            <a:ext cx="71294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</a:t>
            </a:r>
            <a:r>
              <a:rPr lang="bn-IN" sz="3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864" y="2317650"/>
            <a:ext cx="11767463" cy="1938992"/>
          </a:xfrm>
          <a:prstGeom prst="rect">
            <a:avLst/>
          </a:prstGeom>
          <a:gradFill>
            <a:gsLst>
              <a:gs pos="30000">
                <a:schemeClr val="bg1"/>
              </a:gs>
              <a:gs pos="110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  <a:gs pos="21000">
                <a:srgbClr val="D2F61E"/>
              </a:gs>
              <a:gs pos="1000">
                <a:srgbClr val="FF6600"/>
              </a:gs>
              <a:gs pos="89000">
                <a:srgbClr val="CE8E03"/>
              </a:gs>
              <a:gs pos="98000">
                <a:schemeClr val="bg1"/>
              </a:gs>
              <a:gs pos="78000">
                <a:schemeClr val="bg1"/>
              </a:gs>
              <a:gs pos="85000">
                <a:srgbClr val="9DB606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রুশদ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৫খানা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বিষায়ক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47(6).jpg"/>
          <p:cNvPicPr>
            <a:picLocks noChangeAspect="1"/>
          </p:cNvPicPr>
          <p:nvPr/>
        </p:nvPicPr>
        <p:blipFill>
          <a:blip r:embed="rId2"/>
          <a:srcRect t="40280"/>
          <a:stretch>
            <a:fillRect/>
          </a:stretch>
        </p:blipFill>
        <p:spPr>
          <a:xfrm>
            <a:off x="261257" y="195943"/>
            <a:ext cx="3510642" cy="1707694"/>
          </a:xfrm>
          <a:prstGeom prst="rect">
            <a:avLst/>
          </a:prstGeom>
        </p:spPr>
      </p:pic>
      <p:pic>
        <p:nvPicPr>
          <p:cNvPr id="11" name="Picture 10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5306108"/>
            <a:ext cx="11740242" cy="1438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giphy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857" y="-22860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27868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87000">
              <a:schemeClr val="accent1">
                <a:lumMod val="75000"/>
              </a:schemeClr>
            </a:gs>
            <a:gs pos="42000">
              <a:schemeClr val="bg1"/>
            </a:gs>
            <a:gs pos="16000">
              <a:schemeClr val="accent1">
                <a:lumMod val="75000"/>
              </a:schemeClr>
            </a:gs>
            <a:gs pos="66000">
              <a:schemeClr val="bg1"/>
            </a:gs>
            <a:gs pos="100000">
              <a:schemeClr val="accent3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7414" y="351692"/>
            <a:ext cx="530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1(2).jpg"/>
          <p:cNvPicPr>
            <a:picLocks noChangeAspect="1"/>
          </p:cNvPicPr>
          <p:nvPr/>
        </p:nvPicPr>
        <p:blipFill>
          <a:blip r:embed="rId2"/>
          <a:srcRect l="48492"/>
          <a:stretch>
            <a:fillRect/>
          </a:stretch>
        </p:blipFill>
        <p:spPr>
          <a:xfrm>
            <a:off x="277586" y="300038"/>
            <a:ext cx="1231446" cy="1914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41.jpg"/>
          <p:cNvPicPr>
            <a:picLocks noChangeAspect="1"/>
          </p:cNvPicPr>
          <p:nvPr/>
        </p:nvPicPr>
        <p:blipFill>
          <a:blip r:embed="rId3"/>
          <a:srcRect l="15058" r="9073"/>
          <a:stretch>
            <a:fillRect/>
          </a:stretch>
        </p:blipFill>
        <p:spPr>
          <a:xfrm>
            <a:off x="0" y="5372100"/>
            <a:ext cx="1962887" cy="1485900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1950356" y="1225868"/>
          <a:ext cx="99205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825684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11768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7929" y="261257"/>
            <a:ext cx="10804071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সিনার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আশ-শিফা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0">
              <a:srgbClr val="7B380B"/>
            </a:gs>
            <a:gs pos="52000">
              <a:schemeClr val="bg1"/>
            </a:gs>
            <a:gs pos="87000">
              <a:schemeClr val="bg1"/>
            </a:gs>
            <a:gs pos="100000">
              <a:srgbClr val="7B380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7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50" y="881742"/>
            <a:ext cx="3420022" cy="221881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734786" y="2873905"/>
          <a:ext cx="11457214" cy="222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0"/>
            <a:ext cx="12192000" cy="1944763"/>
            <a:chOff x="0" y="0"/>
            <a:chExt cx="12192000" cy="2541157"/>
          </a:xfrm>
        </p:grpSpPr>
        <p:sp>
          <p:nvSpPr>
            <p:cNvPr id="14" name="Rectangle 13"/>
            <p:cNvSpPr/>
            <p:nvPr/>
          </p:nvSpPr>
          <p:spPr>
            <a:xfrm>
              <a:off x="2779335" y="380896"/>
              <a:ext cx="68868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আলোচনা শেষে তোমরা...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 descr="20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160020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02129" y="1617827"/>
              <a:ext cx="4980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giphy-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0" y="-685800"/>
            <a:ext cx="3048000" cy="4572000"/>
          </a:xfrm>
          <a:prstGeom prst="rect">
            <a:avLst/>
          </a:prstGeom>
        </p:spPr>
      </p:pic>
      <p:pic>
        <p:nvPicPr>
          <p:cNvPr id="18" name="Picture 17" descr="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1" y="5306108"/>
            <a:ext cx="11740242" cy="14382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2949075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039" y="1299656"/>
            <a:ext cx="872998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চিন্তাবিদ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9020" y="3016906"/>
            <a:ext cx="4717121" cy="646331"/>
            <a:chOff x="302185" y="2843966"/>
            <a:chExt cx="5198070" cy="646331"/>
          </a:xfrm>
        </p:grpSpPr>
        <p:sp>
          <p:nvSpPr>
            <p:cNvPr id="5" name="Oval 4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6271" y="2843966"/>
              <a:ext cx="4683984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আল-বিরুনি</a:t>
              </a:r>
              <a:r>
                <a:rPr lang="en-US" sz="36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1322" y="3083631"/>
            <a:ext cx="4025644" cy="646331"/>
            <a:chOff x="6417249" y="2708123"/>
            <a:chExt cx="3117034" cy="646331"/>
          </a:xfrm>
        </p:grpSpPr>
        <p:sp>
          <p:nvSpPr>
            <p:cNvPr id="6" name="Oval 5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7991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ইবনে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রুশদ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3345" y="138545"/>
            <a:ext cx="192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1727" y="6195116"/>
            <a:ext cx="3981618" cy="646331"/>
            <a:chOff x="274367" y="2843966"/>
            <a:chExt cx="4479057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274367" y="2916975"/>
              <a:ext cx="537375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6272" y="2843966"/>
              <a:ext cx="3937152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রাষ্ট্রদর্শন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6039" y="4075009"/>
            <a:ext cx="948110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ইকবালের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61700" y="6113805"/>
            <a:ext cx="3125509" cy="646331"/>
            <a:chOff x="302185" y="2843966"/>
            <a:chExt cx="3125509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6271" y="2843966"/>
              <a:ext cx="2611423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খুদী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তত্ত্ব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020" y="5287430"/>
            <a:ext cx="5060299" cy="646331"/>
            <a:chOff x="302185" y="2843966"/>
            <a:chExt cx="5060299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6271" y="2843966"/>
              <a:ext cx="4546213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অধিবিদ্যা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91768" y="5225874"/>
            <a:ext cx="3951151" cy="646331"/>
            <a:chOff x="302185" y="2843966"/>
            <a:chExt cx="4301948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6269" y="2843966"/>
              <a:ext cx="3787864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অহদাতুল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ওযুত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2000" y="2109357"/>
            <a:ext cx="4025644" cy="646331"/>
            <a:chOff x="6417249" y="2708123"/>
            <a:chExt cx="3117034" cy="646331"/>
          </a:xfrm>
        </p:grpSpPr>
        <p:sp>
          <p:nvSpPr>
            <p:cNvPr id="42" name="Oval 41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7991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আল-কিন্দি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14101" y="2239983"/>
            <a:ext cx="4025643" cy="646331"/>
            <a:chOff x="6417249" y="2708123"/>
            <a:chExt cx="3117033" cy="646331"/>
          </a:xfrm>
        </p:grpSpPr>
        <p:sp>
          <p:nvSpPr>
            <p:cNvPr id="45" name="Oval 44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7990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আলি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ফারাবি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332885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50000"/>
              </a:schemeClr>
            </a:gs>
            <a:gs pos="86000">
              <a:schemeClr val="bg1"/>
            </a:gs>
            <a:gs pos="25000">
              <a:schemeClr val="bg1"/>
            </a:gs>
            <a:gs pos="58000">
              <a:schemeClr val="accent1">
                <a:lumMod val="45000"/>
                <a:lumOff val="55000"/>
              </a:schemeClr>
            </a:gs>
            <a:gs pos="100000">
              <a:srgbClr val="D274C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7175" y="2899022"/>
            <a:ext cx="11630025" cy="1200329"/>
          </a:xfrm>
          <a:prstGeom prst="rect">
            <a:avLst/>
          </a:prstGeom>
          <a:gradFill>
            <a:gsLst>
              <a:gs pos="21000">
                <a:srgbClr val="D274C7"/>
              </a:gs>
              <a:gs pos="15000">
                <a:schemeClr val="bg1"/>
              </a:gs>
              <a:gs pos="0">
                <a:srgbClr val="7B380B"/>
              </a:gs>
              <a:gs pos="83000">
                <a:schemeClr val="bg1"/>
              </a:gs>
              <a:gs pos="31000">
                <a:schemeClr val="bg1"/>
              </a:gs>
              <a:gs pos="90000">
                <a:srgbClr val="D274C7"/>
              </a:gs>
              <a:gs pos="94000">
                <a:schemeClr val="bg1"/>
              </a:gs>
              <a:gs pos="100000">
                <a:srgbClr val="7B380B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412" y="875975"/>
            <a:ext cx="4786313" cy="6759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29"/>
            <a:ext cx="3483429" cy="1959429"/>
          </a:xfrm>
          <a:prstGeom prst="rect">
            <a:avLst/>
          </a:prstGeom>
        </p:spPr>
      </p:pic>
      <p:pic>
        <p:nvPicPr>
          <p:cNvPr id="10" name="Picture 9" descr="giphy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785" y="-375557"/>
            <a:ext cx="3048000" cy="4572000"/>
          </a:xfrm>
          <a:prstGeom prst="rect">
            <a:avLst/>
          </a:prstGeom>
        </p:spPr>
      </p:pic>
      <p:pic>
        <p:nvPicPr>
          <p:cNvPr id="11" name="Picture 10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776" y="4575117"/>
            <a:ext cx="2966077" cy="20542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76" y="4509803"/>
            <a:ext cx="2966077" cy="20542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7833161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85166" y="2909454"/>
            <a:ext cx="3699162" cy="175952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IN" sz="3600" dirty="0"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" y="0"/>
            <a:ext cx="4762500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Box 1"/>
          <p:cNvSpPr txBox="1"/>
          <p:nvPr/>
        </p:nvSpPr>
        <p:spPr>
          <a:xfrm>
            <a:off x="2414589" y="0"/>
            <a:ext cx="9361776" cy="3061855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আমন্ত্রণ জানিয়ে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280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1000">
              <a:schemeClr val="bg1"/>
            </a:gs>
            <a:gs pos="10000">
              <a:schemeClr val="accent1">
                <a:lumMod val="60000"/>
                <a:lumOff val="40000"/>
              </a:schemeClr>
            </a:gs>
            <a:gs pos="94000">
              <a:schemeClr val="bg1"/>
            </a:gs>
            <a:gs pos="53000">
              <a:schemeClr val="bg1"/>
            </a:gs>
            <a:gs pos="100000">
              <a:schemeClr val="tx1">
                <a:lumMod val="65000"/>
                <a:lumOff val="35000"/>
              </a:schemeClr>
            </a:gs>
            <a:gs pos="98000">
              <a:srgbClr val="FFDE75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7223" y="358225"/>
            <a:ext cx="3334043" cy="830997"/>
          </a:xfrm>
          <a:prstGeom prst="rect">
            <a:avLst/>
          </a:prstGeom>
          <a:solidFill>
            <a:srgbClr val="FFDE7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5475">
            <a:off x="1034422" y="3365474"/>
            <a:ext cx="3227334" cy="2235227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2" name="Group 11"/>
          <p:cNvGrpSpPr/>
          <p:nvPr/>
        </p:nvGrpSpPr>
        <p:grpSpPr>
          <a:xfrm>
            <a:off x="3970036" y="1240685"/>
            <a:ext cx="8581476" cy="5985163"/>
            <a:chOff x="3970036" y="1240685"/>
            <a:chExt cx="8581476" cy="59851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09173">
              <a:off x="3970036" y="1240685"/>
              <a:ext cx="8581476" cy="59851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523444">
              <a:off x="8433782" y="2143157"/>
              <a:ext cx="3367974" cy="38472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শহীদুল্লাহ</a:t>
              </a:r>
              <a:endPara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</a:p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গুল-গোফুর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মহাবিদ্যালয়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Email: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muhammadshohedullah@gmail.com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DSC048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407" y="1910444"/>
            <a:ext cx="2422072" cy="390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941" y="0"/>
            <a:ext cx="2466975" cy="18478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49887018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">
              <a:schemeClr val="accent1">
                <a:lumMod val="60000"/>
                <a:lumOff val="40000"/>
              </a:schemeClr>
            </a:gs>
            <a:gs pos="94000">
              <a:schemeClr val="bg1"/>
            </a:gs>
            <a:gs pos="53000">
              <a:schemeClr val="bg1"/>
            </a:gs>
            <a:gs pos="100000">
              <a:schemeClr val="tx1"/>
            </a:gs>
            <a:gs pos="97000">
              <a:schemeClr val="accent1">
                <a:lumMod val="75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39559" y="466495"/>
            <a:ext cx="393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95051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6657">
            <a:off x="1698942" y="490810"/>
            <a:ext cx="3624148" cy="4068618"/>
          </a:xfrm>
          <a:prstGeom prst="rect">
            <a:avLst/>
          </a:prstGeom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747">
            <a:off x="871302" y="3982347"/>
            <a:ext cx="2501950" cy="1732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15825">
            <a:off x="5336126" y="577511"/>
            <a:ext cx="6786414" cy="5892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777033">
            <a:off x="8420043" y="2629567"/>
            <a:ext cx="2949313" cy="3108543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৬০ মিনিট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45841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7911" y="21486"/>
            <a:ext cx="467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ভালোভাবে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042" y="748052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2563586" cy="3193589"/>
            <a:chOff x="0" y="0"/>
            <a:chExt cx="2563586" cy="3193589"/>
          </a:xfrm>
        </p:grpSpPr>
        <p:sp>
          <p:nvSpPr>
            <p:cNvPr id="16" name="TextBox 15"/>
            <p:cNvSpPr txBox="1"/>
            <p:nvPr/>
          </p:nvSpPr>
          <p:spPr>
            <a:xfrm>
              <a:off x="440871" y="457200"/>
              <a:ext cx="2122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7" name="Picture 16" descr="al-kind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30236" cy="243023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0" y="2547258"/>
              <a:ext cx="240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আল-কিন্দি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4168547"/>
            <a:ext cx="2867025" cy="2405056"/>
            <a:chOff x="0" y="4168547"/>
            <a:chExt cx="2867025" cy="2405056"/>
          </a:xfrm>
        </p:grpSpPr>
        <p:pic>
          <p:nvPicPr>
            <p:cNvPr id="18" name="Picture 17" descr="al-farab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68547"/>
              <a:ext cx="2867025" cy="15906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5927272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আল-ফারাবি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98403" y="242887"/>
            <a:ext cx="3193597" cy="2346540"/>
            <a:chOff x="8998403" y="242887"/>
            <a:chExt cx="3193597" cy="2346540"/>
          </a:xfrm>
        </p:grpSpPr>
        <p:pic>
          <p:nvPicPr>
            <p:cNvPr id="19" name="Picture 18" descr="ibn-sin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8403" y="242887"/>
              <a:ext cx="2914650" cy="15716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095014" y="1943096"/>
              <a:ext cx="309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ইবনে-সিনা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14064" y="4144736"/>
            <a:ext cx="2781300" cy="2314563"/>
            <a:chOff x="9114064" y="4144736"/>
            <a:chExt cx="2781300" cy="2314563"/>
          </a:xfrm>
        </p:grpSpPr>
        <p:pic>
          <p:nvPicPr>
            <p:cNvPr id="20" name="Picture 19" descr="imam gajjal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4064" y="4144736"/>
              <a:ext cx="2781300" cy="16383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307286" y="5812968"/>
              <a:ext cx="2547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ইমাম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গাযযালি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46623" y="1545084"/>
            <a:ext cx="2392810" cy="2579220"/>
            <a:chOff x="3273197" y="4157661"/>
            <a:chExt cx="2392810" cy="2579220"/>
          </a:xfrm>
        </p:grpSpPr>
        <p:pic>
          <p:nvPicPr>
            <p:cNvPr id="29" name="Picture 28" descr="ibne rush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3197" y="4157661"/>
              <a:ext cx="2314575" cy="197167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592279" y="6090550"/>
              <a:ext cx="2073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রুশদ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36767" y="1502229"/>
            <a:ext cx="2971800" cy="2507718"/>
            <a:chOff x="5867399" y="3902592"/>
            <a:chExt cx="2971800" cy="2507718"/>
          </a:xfrm>
        </p:grpSpPr>
        <p:pic>
          <p:nvPicPr>
            <p:cNvPr id="31" name="Picture 30" descr="ibne khaldu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7399" y="3902592"/>
              <a:ext cx="2971800" cy="189813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417129" y="5763979"/>
              <a:ext cx="2318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খালদুন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80954" y="4098472"/>
            <a:ext cx="3095625" cy="2556773"/>
            <a:chOff x="5380954" y="4098472"/>
            <a:chExt cx="3095625" cy="2556773"/>
          </a:xfrm>
        </p:grpSpPr>
        <p:pic>
          <p:nvPicPr>
            <p:cNvPr id="35" name="Picture 34" descr="allama ikbal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0954" y="4098472"/>
              <a:ext cx="3095625" cy="195942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633357" y="6008914"/>
              <a:ext cx="2808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আল্লামা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ইকবাল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29278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88" y="473529"/>
            <a:ext cx="9753600" cy="4701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085803"/>
            <a:ext cx="768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আলোচ্য বিষয় কী হতে পারে?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57" y="1794390"/>
            <a:ext cx="9160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দর্শনে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মনীষীদের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4970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1600200"/>
            <a:chOff x="0" y="0"/>
            <a:chExt cx="12192000" cy="1600200"/>
          </a:xfrm>
        </p:grpSpPr>
        <p:sp>
          <p:nvSpPr>
            <p:cNvPr id="5" name="Rectangle 4"/>
            <p:cNvSpPr/>
            <p:nvPr/>
          </p:nvSpPr>
          <p:spPr>
            <a:xfrm>
              <a:off x="2779335" y="380896"/>
              <a:ext cx="68868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আলোচনা শেষে তোমরা...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 descr="2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1600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53543" y="81635"/>
              <a:ext cx="4980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তোমরা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…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0" name="Diagram 9"/>
          <p:cNvGraphicFramePr/>
          <p:nvPr/>
        </p:nvGraphicFramePr>
        <p:xfrm>
          <a:off x="310243" y="1439333"/>
          <a:ext cx="114626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22326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C7D382-4F3E-4961-83D7-5172B595F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5C7D382-4F3E-4961-83D7-5172B595F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956567-6664-4C1C-A309-EA7E9041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0956567-6664-4C1C-A309-EA7E90416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FBAFAB-FC57-42AB-9C2D-170F5FCE0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2EFBAFAB-FC57-42AB-9C2D-170F5FCE0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C366B0-5A44-4458-BFA7-5EBB3B8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F4C366B0-5A44-4458-BFA7-5EBB3B8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4000">
              <a:schemeClr val="accent5"/>
            </a:gs>
            <a:gs pos="13000">
              <a:schemeClr val="accent4">
                <a:lumMod val="40000"/>
                <a:lumOff val="60000"/>
              </a:schemeClr>
            </a:gs>
            <a:gs pos="33000">
              <a:srgbClr val="FFFFFF"/>
            </a:gs>
            <a:gs pos="90000">
              <a:schemeClr val="bg1"/>
            </a:gs>
            <a:gs pos="76000">
              <a:schemeClr val="accent4">
                <a:lumMod val="20000"/>
                <a:lumOff val="80000"/>
              </a:schemeClr>
            </a:gs>
            <a:gs pos="92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913" y="537033"/>
            <a:ext cx="335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0926" y="537033"/>
            <a:ext cx="241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37" y="2915782"/>
            <a:ext cx="11744325" cy="830997"/>
          </a:xfrm>
          <a:prstGeom prst="rect">
            <a:avLst/>
          </a:prstGeom>
          <a:gradFill flip="none" rotWithShape="1">
            <a:gsLst>
              <a:gs pos="59000">
                <a:schemeClr val="bg1"/>
              </a:gs>
              <a:gs pos="4000">
                <a:schemeClr val="bg1"/>
              </a:gs>
              <a:gs pos="13000">
                <a:schemeClr val="bg1"/>
              </a:gs>
              <a:gs pos="33000">
                <a:srgbClr val="FFFFFF"/>
              </a:gs>
              <a:gs pos="75000">
                <a:schemeClr val="bg1"/>
              </a:gs>
              <a:gs pos="8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pic>
        <p:nvPicPr>
          <p:cNvPr id="8" name="Picture 7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943" y="4264632"/>
            <a:ext cx="3995057" cy="2593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70290" y="3707404"/>
            <a:ext cx="3820886" cy="24803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3"/>
          <a:srcRect l="43871" r="20000"/>
          <a:stretch>
            <a:fillRect/>
          </a:stretch>
        </p:blipFill>
        <p:spPr>
          <a:xfrm>
            <a:off x="4700760" y="269420"/>
            <a:ext cx="2398436" cy="2375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07284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25000">
              <a:schemeClr val="accent1">
                <a:lumMod val="0"/>
                <a:lumOff val="100000"/>
              </a:schemeClr>
            </a:gs>
            <a:gs pos="78000">
              <a:schemeClr val="bg1"/>
            </a:gs>
            <a:gs pos="40000">
              <a:schemeClr val="bg1"/>
            </a:gs>
            <a:gs pos="65000">
              <a:schemeClr val="accent1">
                <a:lumMod val="50000"/>
              </a:schemeClr>
            </a:gs>
            <a:gs pos="54000">
              <a:schemeClr val="accent1">
                <a:lumMod val="60000"/>
                <a:lumOff val="40000"/>
              </a:schemeClr>
            </a:gs>
            <a:gs pos="12000">
              <a:schemeClr val="accent1">
                <a:lumMod val="50000"/>
              </a:schemeClr>
            </a:gs>
            <a:gs pos="93000">
              <a:srgbClr val="93117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1673" y="1953492"/>
            <a:ext cx="11734800" cy="2677656"/>
          </a:xfrm>
          <a:prstGeom prst="rect">
            <a:avLst/>
          </a:prstGeom>
          <a:gradFill>
            <a:gsLst>
              <a:gs pos="77000">
                <a:schemeClr val="bg1"/>
              </a:gs>
              <a:gs pos="4000">
                <a:srgbClr val="FEC2FB"/>
              </a:gs>
              <a:gs pos="9000">
                <a:srgbClr val="9C4264"/>
              </a:gs>
              <a:gs pos="21000">
                <a:srgbClr val="FFFFFF"/>
              </a:gs>
              <a:gs pos="94000">
                <a:srgbClr val="FF00FF"/>
              </a:gs>
              <a:gs pos="98000">
                <a:schemeClr val="bg1"/>
              </a:gs>
              <a:gs pos="90000">
                <a:srgbClr val="C32181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উদঘাটনের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30" y="261255"/>
            <a:ext cx="2499058" cy="17308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6" y="4509803"/>
            <a:ext cx="2966077" cy="20542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979714" y="947049"/>
            <a:ext cx="876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3378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87000">
              <a:schemeClr val="accent1">
                <a:lumMod val="75000"/>
              </a:schemeClr>
            </a:gs>
            <a:gs pos="42000">
              <a:schemeClr val="bg1"/>
            </a:gs>
            <a:gs pos="16000">
              <a:schemeClr val="accent1">
                <a:lumMod val="75000"/>
              </a:schemeClr>
            </a:gs>
            <a:gs pos="66000">
              <a:schemeClr val="bg1"/>
            </a:gs>
            <a:gs pos="100000">
              <a:schemeClr val="accent3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860346"/>
          <a:ext cx="95597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7414" y="351692"/>
            <a:ext cx="207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1(2).jpg"/>
          <p:cNvPicPr>
            <a:picLocks noChangeAspect="1"/>
          </p:cNvPicPr>
          <p:nvPr/>
        </p:nvPicPr>
        <p:blipFill>
          <a:blip r:embed="rId6"/>
          <a:srcRect l="48492"/>
          <a:stretch>
            <a:fillRect/>
          </a:stretch>
        </p:blipFill>
        <p:spPr>
          <a:xfrm>
            <a:off x="277586" y="300038"/>
            <a:ext cx="1231446" cy="1914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41.jpg"/>
          <p:cNvPicPr>
            <a:picLocks noChangeAspect="1"/>
          </p:cNvPicPr>
          <p:nvPr/>
        </p:nvPicPr>
        <p:blipFill>
          <a:blip r:embed="rId7"/>
          <a:srcRect l="15058" r="9073"/>
          <a:stretch>
            <a:fillRect/>
          </a:stretch>
        </p:blipFill>
        <p:spPr>
          <a:xfrm>
            <a:off x="0" y="5372100"/>
            <a:ext cx="1962887" cy="14859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3825684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18B00C-E850-41C8-89CA-9D9DA1F0A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E18B00C-E850-41C8-89CA-9D9DA1F0A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834D5-3BE8-4829-BD8E-07D192CB5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509834D5-3BE8-4829-BD8E-07D192CB5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D3057A-9C5C-4596-9140-DB5E06406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1D3057A-9C5C-4596-9140-DB5E06406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8811E-E21A-4B17-AE59-F602B0B0C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B5F8811E-E21A-4B17-AE59-F602B0B0C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AF96A-E7F3-4A6A-A377-35359FF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4EAF96A-E7F3-4A6A-A377-35359FFD4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8B11C-FC1C-4F90-90A7-C544562B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5F08B11C-FC1C-4F90-90A7-C544562B2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4659</TotalTime>
  <Words>316</Words>
  <Application>Microsoft Office PowerPoint</Application>
  <PresentationFormat>Custom</PresentationFormat>
  <Paragraphs>83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2_Parallax</vt:lpstr>
      <vt:lpstr>Parallax</vt:lpstr>
      <vt:lpstr>1_Gallery</vt:lpstr>
      <vt:lpstr>1_Basis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Peonal</dc:creator>
  <cp:lastModifiedBy>AL-AMIN COMPUTERS</cp:lastModifiedBy>
  <cp:revision>447</cp:revision>
  <dcterms:created xsi:type="dcterms:W3CDTF">2016-09-24T17:02:17Z</dcterms:created>
  <dcterms:modified xsi:type="dcterms:W3CDTF">2021-01-11T07:37:12Z</dcterms:modified>
</cp:coreProperties>
</file>