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59" r:id="rId3"/>
    <p:sldId id="280" r:id="rId4"/>
    <p:sldId id="289" r:id="rId5"/>
    <p:sldId id="261" r:id="rId6"/>
    <p:sldId id="281" r:id="rId7"/>
    <p:sldId id="282" r:id="rId8"/>
    <p:sldId id="263" r:id="rId9"/>
    <p:sldId id="264" r:id="rId10"/>
    <p:sldId id="265" r:id="rId11"/>
    <p:sldId id="266" r:id="rId12"/>
    <p:sldId id="267" r:id="rId13"/>
    <p:sldId id="268" r:id="rId14"/>
    <p:sldId id="283" r:id="rId15"/>
    <p:sldId id="284" r:id="rId16"/>
    <p:sldId id="291" r:id="rId17"/>
    <p:sldId id="286" r:id="rId18"/>
    <p:sldId id="290" r:id="rId19"/>
    <p:sldId id="287" r:id="rId20"/>
    <p:sldId id="273" r:id="rId21"/>
    <p:sldId id="288" r:id="rId22"/>
  </p:sldIdLst>
  <p:sldSz cx="17373600" cy="8686800"/>
  <p:notesSz cx="6858000" cy="9144000"/>
  <p:defaultTextStyle>
    <a:defPPr>
      <a:defRPr lang="en-US"/>
    </a:defPPr>
    <a:lvl1pPr marL="0" algn="l" defTabSz="1489100" rtl="0" eaLnBrk="1" latinLnBrk="0" hangingPunct="1">
      <a:defRPr sz="2931" kern="1200">
        <a:solidFill>
          <a:schemeClr val="tx1"/>
        </a:solidFill>
        <a:latin typeface="+mn-lt"/>
        <a:ea typeface="+mn-ea"/>
        <a:cs typeface="+mn-cs"/>
      </a:defRPr>
    </a:lvl1pPr>
    <a:lvl2pPr marL="744550" algn="l" defTabSz="1489100" rtl="0" eaLnBrk="1" latinLnBrk="0" hangingPunct="1">
      <a:defRPr sz="2931" kern="1200">
        <a:solidFill>
          <a:schemeClr val="tx1"/>
        </a:solidFill>
        <a:latin typeface="+mn-lt"/>
        <a:ea typeface="+mn-ea"/>
        <a:cs typeface="+mn-cs"/>
      </a:defRPr>
    </a:lvl2pPr>
    <a:lvl3pPr marL="1489100" algn="l" defTabSz="1489100" rtl="0" eaLnBrk="1" latinLnBrk="0" hangingPunct="1">
      <a:defRPr sz="2931" kern="1200">
        <a:solidFill>
          <a:schemeClr val="tx1"/>
        </a:solidFill>
        <a:latin typeface="+mn-lt"/>
        <a:ea typeface="+mn-ea"/>
        <a:cs typeface="+mn-cs"/>
      </a:defRPr>
    </a:lvl3pPr>
    <a:lvl4pPr marL="2233651" algn="l" defTabSz="1489100" rtl="0" eaLnBrk="1" latinLnBrk="0" hangingPunct="1">
      <a:defRPr sz="2931" kern="1200">
        <a:solidFill>
          <a:schemeClr val="tx1"/>
        </a:solidFill>
        <a:latin typeface="+mn-lt"/>
        <a:ea typeface="+mn-ea"/>
        <a:cs typeface="+mn-cs"/>
      </a:defRPr>
    </a:lvl4pPr>
    <a:lvl5pPr marL="2978201" algn="l" defTabSz="1489100" rtl="0" eaLnBrk="1" latinLnBrk="0" hangingPunct="1">
      <a:defRPr sz="2931" kern="1200">
        <a:solidFill>
          <a:schemeClr val="tx1"/>
        </a:solidFill>
        <a:latin typeface="+mn-lt"/>
        <a:ea typeface="+mn-ea"/>
        <a:cs typeface="+mn-cs"/>
      </a:defRPr>
    </a:lvl5pPr>
    <a:lvl6pPr marL="3722751" algn="l" defTabSz="1489100" rtl="0" eaLnBrk="1" latinLnBrk="0" hangingPunct="1">
      <a:defRPr sz="2931" kern="1200">
        <a:solidFill>
          <a:schemeClr val="tx1"/>
        </a:solidFill>
        <a:latin typeface="+mn-lt"/>
        <a:ea typeface="+mn-ea"/>
        <a:cs typeface="+mn-cs"/>
      </a:defRPr>
    </a:lvl6pPr>
    <a:lvl7pPr marL="4467301" algn="l" defTabSz="1489100" rtl="0" eaLnBrk="1" latinLnBrk="0" hangingPunct="1">
      <a:defRPr sz="2931" kern="1200">
        <a:solidFill>
          <a:schemeClr val="tx1"/>
        </a:solidFill>
        <a:latin typeface="+mn-lt"/>
        <a:ea typeface="+mn-ea"/>
        <a:cs typeface="+mn-cs"/>
      </a:defRPr>
    </a:lvl7pPr>
    <a:lvl8pPr marL="5211851" algn="l" defTabSz="1489100" rtl="0" eaLnBrk="1" latinLnBrk="0" hangingPunct="1">
      <a:defRPr sz="2931" kern="1200">
        <a:solidFill>
          <a:schemeClr val="tx1"/>
        </a:solidFill>
        <a:latin typeface="+mn-lt"/>
        <a:ea typeface="+mn-ea"/>
        <a:cs typeface="+mn-cs"/>
      </a:defRPr>
    </a:lvl8pPr>
    <a:lvl9pPr marL="5956402" algn="l" defTabSz="1489100" rtl="0" eaLnBrk="1" latinLnBrk="0" hangingPunct="1">
      <a:defRPr sz="293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 userDrawn="1">
          <p15:clr>
            <a:srgbClr val="A4A3A4"/>
          </p15:clr>
        </p15:guide>
        <p15:guide id="2" pos="54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3661" autoAdjust="0"/>
  </p:normalViewPr>
  <p:slideViewPr>
    <p:cSldViewPr>
      <p:cViewPr varScale="1">
        <p:scale>
          <a:sx n="48" d="100"/>
          <a:sy n="48" d="100"/>
        </p:scale>
        <p:origin x="762" y="84"/>
      </p:cViewPr>
      <p:guideLst>
        <p:guide orient="horz" pos="2736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AFBE5-B355-44C3-9814-E5478CF4A6E4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19CD5-9D70-4509-8869-394CCCA37F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89100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1pPr>
    <a:lvl2pPr marL="744550" algn="l" defTabSz="1489100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2pPr>
    <a:lvl3pPr marL="1489100" algn="l" defTabSz="1489100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3pPr>
    <a:lvl4pPr marL="2233651" algn="l" defTabSz="1489100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4pPr>
    <a:lvl5pPr marL="2978201" algn="l" defTabSz="1489100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5pPr>
    <a:lvl6pPr marL="3722751" algn="l" defTabSz="1489100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6pPr>
    <a:lvl7pPr marL="4467301" algn="l" defTabSz="1489100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7pPr>
    <a:lvl8pPr marL="5211851" algn="l" defTabSz="1489100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8pPr>
    <a:lvl9pPr marL="5956402" algn="l" defTabSz="1489100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B8145-A501-4B63-B4BB-C2639E76628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B8145-A501-4B63-B4BB-C2639E76628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B8145-A501-4B63-B4BB-C2639E76628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B8145-A501-4B63-B4BB-C2639E76628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B8145-A501-4B63-B4BB-C2639E76628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B8145-A501-4B63-B4BB-C2639E76628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79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19CD5-9D70-4509-8869-394CCCA37F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9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3020" y="2698539"/>
            <a:ext cx="14767560" cy="18620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6040" y="4922520"/>
            <a:ext cx="12161520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9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6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5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4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3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3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95860" y="347875"/>
            <a:ext cx="3909060" cy="7411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680" y="347875"/>
            <a:ext cx="11437620" cy="74119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395" y="5582074"/>
            <a:ext cx="14767560" cy="1725295"/>
          </a:xfrm>
        </p:spPr>
        <p:txBody>
          <a:bodyPr anchor="t"/>
          <a:lstStyle>
            <a:lvl1pPr algn="l">
              <a:defRPr sz="50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2395" y="3681837"/>
            <a:ext cx="14767560" cy="1900237"/>
          </a:xfrm>
        </p:spPr>
        <p:txBody>
          <a:bodyPr anchor="b"/>
          <a:lstStyle>
            <a:lvl1pPr marL="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1pPr>
            <a:lvl2pPr marL="579135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2pPr>
            <a:lvl3pPr marL="1158270" indent="0">
              <a:buNone/>
              <a:defRPr sz="2027">
                <a:solidFill>
                  <a:schemeClr val="tx1">
                    <a:tint val="75000"/>
                  </a:schemeClr>
                </a:solidFill>
              </a:defRPr>
            </a:lvl3pPr>
            <a:lvl4pPr marL="1737406" indent="0">
              <a:buNone/>
              <a:defRPr sz="1773">
                <a:solidFill>
                  <a:schemeClr val="tx1">
                    <a:tint val="75000"/>
                  </a:schemeClr>
                </a:solidFill>
              </a:defRPr>
            </a:lvl4pPr>
            <a:lvl5pPr marL="2316541" indent="0">
              <a:buNone/>
              <a:defRPr sz="1773">
                <a:solidFill>
                  <a:schemeClr val="tx1">
                    <a:tint val="75000"/>
                  </a:schemeClr>
                </a:solidFill>
              </a:defRPr>
            </a:lvl5pPr>
            <a:lvl6pPr marL="2895676" indent="0">
              <a:buNone/>
              <a:defRPr sz="1773">
                <a:solidFill>
                  <a:schemeClr val="tx1">
                    <a:tint val="75000"/>
                  </a:schemeClr>
                </a:solidFill>
              </a:defRPr>
            </a:lvl6pPr>
            <a:lvl7pPr marL="3474811" indent="0">
              <a:buNone/>
              <a:defRPr sz="1773">
                <a:solidFill>
                  <a:schemeClr val="tx1">
                    <a:tint val="75000"/>
                  </a:schemeClr>
                </a:solidFill>
              </a:defRPr>
            </a:lvl7pPr>
            <a:lvl8pPr marL="4053947" indent="0">
              <a:buNone/>
              <a:defRPr sz="1773">
                <a:solidFill>
                  <a:schemeClr val="tx1">
                    <a:tint val="75000"/>
                  </a:schemeClr>
                </a:solidFill>
              </a:defRPr>
            </a:lvl8pPr>
            <a:lvl9pPr marL="4633082" indent="0">
              <a:buNone/>
              <a:defRPr sz="17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8680" y="2026921"/>
            <a:ext cx="7673340" cy="5732886"/>
          </a:xfrm>
        </p:spPr>
        <p:txBody>
          <a:bodyPr/>
          <a:lstStyle>
            <a:lvl1pPr>
              <a:defRPr sz="3547"/>
            </a:lvl1pPr>
            <a:lvl2pPr>
              <a:defRPr sz="3040"/>
            </a:lvl2pPr>
            <a:lvl3pPr>
              <a:defRPr sz="2533"/>
            </a:lvl3pPr>
            <a:lvl4pPr>
              <a:defRPr sz="2280"/>
            </a:lvl4pPr>
            <a:lvl5pPr>
              <a:defRPr sz="2280"/>
            </a:lvl5pPr>
            <a:lvl6pPr>
              <a:defRPr sz="2280"/>
            </a:lvl6pPr>
            <a:lvl7pPr>
              <a:defRPr sz="2280"/>
            </a:lvl7pPr>
            <a:lvl8pPr>
              <a:defRPr sz="2280"/>
            </a:lvl8pPr>
            <a:lvl9pPr>
              <a:defRPr sz="2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31580" y="2026921"/>
            <a:ext cx="7673340" cy="5732886"/>
          </a:xfrm>
        </p:spPr>
        <p:txBody>
          <a:bodyPr/>
          <a:lstStyle>
            <a:lvl1pPr>
              <a:defRPr sz="3547"/>
            </a:lvl1pPr>
            <a:lvl2pPr>
              <a:defRPr sz="3040"/>
            </a:lvl2pPr>
            <a:lvl3pPr>
              <a:defRPr sz="2533"/>
            </a:lvl3pPr>
            <a:lvl4pPr>
              <a:defRPr sz="2280"/>
            </a:lvl4pPr>
            <a:lvl5pPr>
              <a:defRPr sz="2280"/>
            </a:lvl5pPr>
            <a:lvl6pPr>
              <a:defRPr sz="2280"/>
            </a:lvl6pPr>
            <a:lvl7pPr>
              <a:defRPr sz="2280"/>
            </a:lvl7pPr>
            <a:lvl8pPr>
              <a:defRPr sz="2280"/>
            </a:lvl8pPr>
            <a:lvl9pPr>
              <a:defRPr sz="2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680" y="1944477"/>
            <a:ext cx="7676357" cy="810365"/>
          </a:xfrm>
        </p:spPr>
        <p:txBody>
          <a:bodyPr anchor="b"/>
          <a:lstStyle>
            <a:lvl1pPr marL="0" indent="0">
              <a:buNone/>
              <a:defRPr sz="3040" b="1"/>
            </a:lvl1pPr>
            <a:lvl2pPr marL="579135" indent="0">
              <a:buNone/>
              <a:defRPr sz="2533" b="1"/>
            </a:lvl2pPr>
            <a:lvl3pPr marL="1158270" indent="0">
              <a:buNone/>
              <a:defRPr sz="2280" b="1"/>
            </a:lvl3pPr>
            <a:lvl4pPr marL="1737406" indent="0">
              <a:buNone/>
              <a:defRPr sz="2027" b="1"/>
            </a:lvl4pPr>
            <a:lvl5pPr marL="2316541" indent="0">
              <a:buNone/>
              <a:defRPr sz="2027" b="1"/>
            </a:lvl5pPr>
            <a:lvl6pPr marL="2895676" indent="0">
              <a:buNone/>
              <a:defRPr sz="2027" b="1"/>
            </a:lvl6pPr>
            <a:lvl7pPr marL="3474811" indent="0">
              <a:buNone/>
              <a:defRPr sz="2027" b="1"/>
            </a:lvl7pPr>
            <a:lvl8pPr marL="4053947" indent="0">
              <a:buNone/>
              <a:defRPr sz="2027" b="1"/>
            </a:lvl8pPr>
            <a:lvl9pPr marL="4633082" indent="0">
              <a:buNone/>
              <a:defRPr sz="20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680" y="2754842"/>
            <a:ext cx="7676357" cy="5004965"/>
          </a:xfrm>
        </p:spPr>
        <p:txBody>
          <a:bodyPr/>
          <a:lstStyle>
            <a:lvl1pPr>
              <a:defRPr sz="3040"/>
            </a:lvl1pPr>
            <a:lvl2pPr>
              <a:defRPr sz="2533"/>
            </a:lvl2pPr>
            <a:lvl3pPr>
              <a:defRPr sz="2280"/>
            </a:lvl3pPr>
            <a:lvl4pPr>
              <a:defRPr sz="2027"/>
            </a:lvl4pPr>
            <a:lvl5pPr>
              <a:defRPr sz="2027"/>
            </a:lvl5pPr>
            <a:lvl6pPr>
              <a:defRPr sz="2027"/>
            </a:lvl6pPr>
            <a:lvl7pPr>
              <a:defRPr sz="2027"/>
            </a:lvl7pPr>
            <a:lvl8pPr>
              <a:defRPr sz="2027"/>
            </a:lvl8pPr>
            <a:lvl9pPr>
              <a:defRPr sz="20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25548" y="1944477"/>
            <a:ext cx="7679373" cy="810365"/>
          </a:xfrm>
        </p:spPr>
        <p:txBody>
          <a:bodyPr anchor="b"/>
          <a:lstStyle>
            <a:lvl1pPr marL="0" indent="0">
              <a:buNone/>
              <a:defRPr sz="3040" b="1"/>
            </a:lvl1pPr>
            <a:lvl2pPr marL="579135" indent="0">
              <a:buNone/>
              <a:defRPr sz="2533" b="1"/>
            </a:lvl2pPr>
            <a:lvl3pPr marL="1158270" indent="0">
              <a:buNone/>
              <a:defRPr sz="2280" b="1"/>
            </a:lvl3pPr>
            <a:lvl4pPr marL="1737406" indent="0">
              <a:buNone/>
              <a:defRPr sz="2027" b="1"/>
            </a:lvl4pPr>
            <a:lvl5pPr marL="2316541" indent="0">
              <a:buNone/>
              <a:defRPr sz="2027" b="1"/>
            </a:lvl5pPr>
            <a:lvl6pPr marL="2895676" indent="0">
              <a:buNone/>
              <a:defRPr sz="2027" b="1"/>
            </a:lvl6pPr>
            <a:lvl7pPr marL="3474811" indent="0">
              <a:buNone/>
              <a:defRPr sz="2027" b="1"/>
            </a:lvl7pPr>
            <a:lvl8pPr marL="4053947" indent="0">
              <a:buNone/>
              <a:defRPr sz="2027" b="1"/>
            </a:lvl8pPr>
            <a:lvl9pPr marL="4633082" indent="0">
              <a:buNone/>
              <a:defRPr sz="20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25548" y="2754842"/>
            <a:ext cx="7679373" cy="5004965"/>
          </a:xfrm>
        </p:spPr>
        <p:txBody>
          <a:bodyPr/>
          <a:lstStyle>
            <a:lvl1pPr>
              <a:defRPr sz="3040"/>
            </a:lvl1pPr>
            <a:lvl2pPr>
              <a:defRPr sz="2533"/>
            </a:lvl2pPr>
            <a:lvl3pPr>
              <a:defRPr sz="2280"/>
            </a:lvl3pPr>
            <a:lvl4pPr>
              <a:defRPr sz="2027"/>
            </a:lvl4pPr>
            <a:lvl5pPr>
              <a:defRPr sz="2027"/>
            </a:lvl5pPr>
            <a:lvl6pPr>
              <a:defRPr sz="2027"/>
            </a:lvl6pPr>
            <a:lvl7pPr>
              <a:defRPr sz="2027"/>
            </a:lvl7pPr>
            <a:lvl8pPr>
              <a:defRPr sz="2027"/>
            </a:lvl8pPr>
            <a:lvl9pPr>
              <a:defRPr sz="20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1" y="345863"/>
            <a:ext cx="5715795" cy="1471930"/>
          </a:xfrm>
        </p:spPr>
        <p:txBody>
          <a:bodyPr anchor="b"/>
          <a:lstStyle>
            <a:lvl1pPr algn="l">
              <a:defRPr sz="25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2595" y="345864"/>
            <a:ext cx="9712325" cy="7413943"/>
          </a:xfrm>
        </p:spPr>
        <p:txBody>
          <a:bodyPr/>
          <a:lstStyle>
            <a:lvl1pPr>
              <a:defRPr sz="4053"/>
            </a:lvl1pPr>
            <a:lvl2pPr>
              <a:defRPr sz="3547"/>
            </a:lvl2pPr>
            <a:lvl3pPr>
              <a:defRPr sz="3040"/>
            </a:lvl3pPr>
            <a:lvl4pPr>
              <a:defRPr sz="2533"/>
            </a:lvl4pPr>
            <a:lvl5pPr>
              <a:defRPr sz="2533"/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681" y="1817794"/>
            <a:ext cx="5715795" cy="5942013"/>
          </a:xfrm>
        </p:spPr>
        <p:txBody>
          <a:bodyPr/>
          <a:lstStyle>
            <a:lvl1pPr marL="0" indent="0">
              <a:buNone/>
              <a:defRPr sz="1773"/>
            </a:lvl1pPr>
            <a:lvl2pPr marL="579135" indent="0">
              <a:buNone/>
              <a:defRPr sz="1520"/>
            </a:lvl2pPr>
            <a:lvl3pPr marL="1158270" indent="0">
              <a:buNone/>
              <a:defRPr sz="1267"/>
            </a:lvl3pPr>
            <a:lvl4pPr marL="1737406" indent="0">
              <a:buNone/>
              <a:defRPr sz="1140"/>
            </a:lvl4pPr>
            <a:lvl5pPr marL="2316541" indent="0">
              <a:buNone/>
              <a:defRPr sz="1140"/>
            </a:lvl5pPr>
            <a:lvl6pPr marL="2895676" indent="0">
              <a:buNone/>
              <a:defRPr sz="1140"/>
            </a:lvl6pPr>
            <a:lvl7pPr marL="3474811" indent="0">
              <a:buNone/>
              <a:defRPr sz="1140"/>
            </a:lvl7pPr>
            <a:lvl8pPr marL="4053947" indent="0">
              <a:buNone/>
              <a:defRPr sz="1140"/>
            </a:lvl8pPr>
            <a:lvl9pPr marL="4633082" indent="0">
              <a:buNone/>
              <a:defRPr sz="11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5347" y="6080760"/>
            <a:ext cx="10424160" cy="717868"/>
          </a:xfrm>
        </p:spPr>
        <p:txBody>
          <a:bodyPr anchor="b"/>
          <a:lstStyle>
            <a:lvl1pPr algn="l">
              <a:defRPr sz="25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5347" y="776182"/>
            <a:ext cx="10424160" cy="5212080"/>
          </a:xfrm>
        </p:spPr>
        <p:txBody>
          <a:bodyPr/>
          <a:lstStyle>
            <a:lvl1pPr marL="0" indent="0">
              <a:buNone/>
              <a:defRPr sz="4053"/>
            </a:lvl1pPr>
            <a:lvl2pPr marL="579135" indent="0">
              <a:buNone/>
              <a:defRPr sz="3547"/>
            </a:lvl2pPr>
            <a:lvl3pPr marL="1158270" indent="0">
              <a:buNone/>
              <a:defRPr sz="3040"/>
            </a:lvl3pPr>
            <a:lvl4pPr marL="1737406" indent="0">
              <a:buNone/>
              <a:defRPr sz="2533"/>
            </a:lvl4pPr>
            <a:lvl5pPr marL="2316541" indent="0">
              <a:buNone/>
              <a:defRPr sz="2533"/>
            </a:lvl5pPr>
            <a:lvl6pPr marL="2895676" indent="0">
              <a:buNone/>
              <a:defRPr sz="2533"/>
            </a:lvl6pPr>
            <a:lvl7pPr marL="3474811" indent="0">
              <a:buNone/>
              <a:defRPr sz="2533"/>
            </a:lvl7pPr>
            <a:lvl8pPr marL="4053947" indent="0">
              <a:buNone/>
              <a:defRPr sz="2533"/>
            </a:lvl8pPr>
            <a:lvl9pPr marL="4633082" indent="0">
              <a:buNone/>
              <a:defRPr sz="25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5347" y="6798628"/>
            <a:ext cx="10424160" cy="1019492"/>
          </a:xfrm>
        </p:spPr>
        <p:txBody>
          <a:bodyPr/>
          <a:lstStyle>
            <a:lvl1pPr marL="0" indent="0">
              <a:buNone/>
              <a:defRPr sz="1773"/>
            </a:lvl1pPr>
            <a:lvl2pPr marL="579135" indent="0">
              <a:buNone/>
              <a:defRPr sz="1520"/>
            </a:lvl2pPr>
            <a:lvl3pPr marL="1158270" indent="0">
              <a:buNone/>
              <a:defRPr sz="1267"/>
            </a:lvl3pPr>
            <a:lvl4pPr marL="1737406" indent="0">
              <a:buNone/>
              <a:defRPr sz="1140"/>
            </a:lvl4pPr>
            <a:lvl5pPr marL="2316541" indent="0">
              <a:buNone/>
              <a:defRPr sz="1140"/>
            </a:lvl5pPr>
            <a:lvl6pPr marL="2895676" indent="0">
              <a:buNone/>
              <a:defRPr sz="1140"/>
            </a:lvl6pPr>
            <a:lvl7pPr marL="3474811" indent="0">
              <a:buNone/>
              <a:defRPr sz="1140"/>
            </a:lvl7pPr>
            <a:lvl8pPr marL="4053947" indent="0">
              <a:buNone/>
              <a:defRPr sz="1140"/>
            </a:lvl8pPr>
            <a:lvl9pPr marL="4633082" indent="0">
              <a:buNone/>
              <a:defRPr sz="11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8680" y="347875"/>
            <a:ext cx="1563624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680" y="2026921"/>
            <a:ext cx="15636240" cy="573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680" y="8051377"/>
            <a:ext cx="405384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5980" y="8051377"/>
            <a:ext cx="550164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51080" y="8051377"/>
            <a:ext cx="405384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8270" rtl="0" eaLnBrk="1" latinLnBrk="0" hangingPunct="1">
        <a:spcBef>
          <a:spcPct val="0"/>
        </a:spcBef>
        <a:buNone/>
        <a:defRPr sz="55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351" indent="-434351" algn="l" defTabSz="1158270" rtl="0" eaLnBrk="1" latinLnBrk="0" hangingPunct="1">
        <a:spcBef>
          <a:spcPct val="20000"/>
        </a:spcBef>
        <a:buFont typeface="Arial" pitchFamily="34" charset="0"/>
        <a:buChar char="•"/>
        <a:defRPr sz="4053" kern="1200">
          <a:solidFill>
            <a:schemeClr val="tx1"/>
          </a:solidFill>
          <a:latin typeface="+mn-lt"/>
          <a:ea typeface="+mn-ea"/>
          <a:cs typeface="+mn-cs"/>
        </a:defRPr>
      </a:lvl1pPr>
      <a:lvl2pPr marL="941095" indent="-361960" algn="l" defTabSz="1158270" rtl="0" eaLnBrk="1" latinLnBrk="0" hangingPunct="1">
        <a:spcBef>
          <a:spcPct val="20000"/>
        </a:spcBef>
        <a:buFont typeface="Arial" pitchFamily="34" charset="0"/>
        <a:buChar char="–"/>
        <a:defRPr sz="3547" kern="1200">
          <a:solidFill>
            <a:schemeClr val="tx1"/>
          </a:solidFill>
          <a:latin typeface="+mn-lt"/>
          <a:ea typeface="+mn-ea"/>
          <a:cs typeface="+mn-cs"/>
        </a:defRPr>
      </a:lvl2pPr>
      <a:lvl3pPr marL="1447838" indent="-289568" algn="l" defTabSz="1158270" rtl="0" eaLnBrk="1" latinLnBrk="0" hangingPunct="1">
        <a:spcBef>
          <a:spcPct val="20000"/>
        </a:spcBef>
        <a:buFont typeface="Arial" pitchFamily="34" charset="0"/>
        <a:buChar char="•"/>
        <a:defRPr sz="3040" kern="1200">
          <a:solidFill>
            <a:schemeClr val="tx1"/>
          </a:solidFill>
          <a:latin typeface="+mn-lt"/>
          <a:ea typeface="+mn-ea"/>
          <a:cs typeface="+mn-cs"/>
        </a:defRPr>
      </a:lvl3pPr>
      <a:lvl4pPr marL="2026973" indent="-289568" algn="l" defTabSz="1158270" rtl="0" eaLnBrk="1" latinLnBrk="0" hangingPunct="1">
        <a:spcBef>
          <a:spcPct val="20000"/>
        </a:spcBef>
        <a:buFont typeface="Arial" pitchFamily="34" charset="0"/>
        <a:buChar char="–"/>
        <a:defRPr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2606109" indent="-289568" algn="l" defTabSz="1158270" rtl="0" eaLnBrk="1" latinLnBrk="0" hangingPunct="1">
        <a:spcBef>
          <a:spcPct val="20000"/>
        </a:spcBef>
        <a:buFont typeface="Arial" pitchFamily="34" charset="0"/>
        <a:buChar char="»"/>
        <a:defRPr sz="2533" kern="1200">
          <a:solidFill>
            <a:schemeClr val="tx1"/>
          </a:solidFill>
          <a:latin typeface="+mn-lt"/>
          <a:ea typeface="+mn-ea"/>
          <a:cs typeface="+mn-cs"/>
        </a:defRPr>
      </a:lvl5pPr>
      <a:lvl6pPr marL="3185244" indent="-289568" algn="l" defTabSz="1158270" rtl="0" eaLnBrk="1" latinLnBrk="0" hangingPunct="1">
        <a:spcBef>
          <a:spcPct val="20000"/>
        </a:spcBef>
        <a:buFont typeface="Arial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6pPr>
      <a:lvl7pPr marL="3764379" indent="-289568" algn="l" defTabSz="1158270" rtl="0" eaLnBrk="1" latinLnBrk="0" hangingPunct="1">
        <a:spcBef>
          <a:spcPct val="20000"/>
        </a:spcBef>
        <a:buFont typeface="Arial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343514" indent="-289568" algn="l" defTabSz="1158270" rtl="0" eaLnBrk="1" latinLnBrk="0" hangingPunct="1">
        <a:spcBef>
          <a:spcPct val="20000"/>
        </a:spcBef>
        <a:buFont typeface="Arial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922650" indent="-289568" algn="l" defTabSz="1158270" rtl="0" eaLnBrk="1" latinLnBrk="0" hangingPunct="1">
        <a:spcBef>
          <a:spcPct val="20000"/>
        </a:spcBef>
        <a:buFont typeface="Arial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1pPr>
      <a:lvl2pPr marL="579135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2pPr>
      <a:lvl3pPr marL="1158270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3pPr>
      <a:lvl4pPr marL="1737406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4pPr>
      <a:lvl5pPr marL="2316541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5pPr>
      <a:lvl6pPr marL="2895676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6pPr>
      <a:lvl7pPr marL="3474811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7pPr>
      <a:lvl8pPr marL="4053947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8pPr>
      <a:lvl9pPr marL="4633082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microsoft.com/office/2007/relationships/hdphoto" Target="../media/hdphoto5.wdp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3.xml"/><Relationship Id="rId9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microsoft.com/office/2007/relationships/hdphoto" Target="../media/hdphoto5.wdp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microsoft.com/office/2007/relationships/hdphoto" Target="../media/hdphoto5.wdp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0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5.wdp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5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5.png"/><Relationship Id="rId4" Type="http://schemas.microsoft.com/office/2007/relationships/hdphoto" Target="../media/hdphoto5.wdp"/><Relationship Id="rId9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microsoft.com/office/2007/relationships/hdphoto" Target="../media/hdphoto5.wdp"/><Relationship Id="rId9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5" Type="http://schemas.openxmlformats.org/officeDocument/2006/relationships/image" Target="../media/image11.gif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16.wdp"/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6" Type="http://schemas.microsoft.com/office/2007/relationships/hdphoto" Target="../media/hdphoto1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15.wdp"/><Relationship Id="rId5" Type="http://schemas.microsoft.com/office/2007/relationships/hdphoto" Target="../media/hdphoto5.wdp"/><Relationship Id="rId15" Type="http://schemas.openxmlformats.org/officeDocument/2006/relationships/image" Target="../media/image33.png"/><Relationship Id="rId10" Type="http://schemas.openxmlformats.org/officeDocument/2006/relationships/image" Target="../media/image30.png"/><Relationship Id="rId4" Type="http://schemas.openxmlformats.org/officeDocument/2006/relationships/image" Target="../media/image9.png"/><Relationship Id="rId9" Type="http://schemas.microsoft.com/office/2007/relationships/hdphoto" Target="../media/hdphoto14.wdp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microsoft.com/office/2007/relationships/hdphoto" Target="../media/hdphoto5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microsoft.com/office/2007/relationships/hdphoto" Target="../media/hdphoto5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4FCDFB7-7FE9-4057-99C4-46EAF47A90C3}"/>
              </a:ext>
            </a:extLst>
          </p:cNvPr>
          <p:cNvSpPr/>
          <p:nvPr/>
        </p:nvSpPr>
        <p:spPr>
          <a:xfrm>
            <a:off x="0" y="1"/>
            <a:ext cx="17373600" cy="8686800"/>
          </a:xfrm>
          <a:prstGeom prst="frame">
            <a:avLst>
              <a:gd name="adj1" fmla="val 1643"/>
            </a:avLst>
          </a:prstGeom>
          <a:gradFill flip="none" rotWithShape="1">
            <a:gsLst>
              <a:gs pos="46000">
                <a:srgbClr val="EB3DC6">
                  <a:alpha val="57000"/>
                </a:srgbClr>
              </a:gs>
              <a:gs pos="50000">
                <a:srgbClr val="27E1D8">
                  <a:shade val="67500"/>
                  <a:satMod val="115000"/>
                </a:srgbClr>
              </a:gs>
              <a:gs pos="81000">
                <a:srgbClr val="27E1D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1FFF78-24FF-4B7F-84D6-B0547BCB6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67" y="247917"/>
            <a:ext cx="16992600" cy="7981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825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8E07EF-A677-4675-909D-0112F0332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04" y="7543800"/>
            <a:ext cx="16084896" cy="955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240E0E-B5A1-4327-9A29-FB755614C3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2" r="94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7840" y="6962923"/>
            <a:ext cx="1371600" cy="17060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E4E83B-FA5E-410D-89DD-D69E2A7DC4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2" r="94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80974" y="6854809"/>
            <a:ext cx="1371600" cy="17060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E30CD5-636C-4DD1-A8B2-8B6B8DF8F01F}"/>
              </a:ext>
            </a:extLst>
          </p:cNvPr>
          <p:cNvSpPr txBox="1"/>
          <p:nvPr/>
        </p:nvSpPr>
        <p:spPr>
          <a:xfrm>
            <a:off x="2895600" y="2988657"/>
            <a:ext cx="12344400" cy="92333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MY ENGLISH CLASS</a:t>
            </a:r>
          </a:p>
        </p:txBody>
      </p:sp>
    </p:spTree>
    <p:extLst>
      <p:ext uri="{BB962C8B-B14F-4D97-AF65-F5344CB8AC3E}">
        <p14:creationId xmlns:p14="http://schemas.microsoft.com/office/powerpoint/2010/main" val="307703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1966" y="234367"/>
            <a:ext cx="4191000" cy="83099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What is this?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54988" y="201563"/>
            <a:ext cx="8118612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What sound does it make?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2626" y="6877397"/>
            <a:ext cx="3657600" cy="83099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This is a lion.</a:t>
            </a:r>
          </a:p>
        </p:txBody>
      </p:sp>
      <p:sp>
        <p:nvSpPr>
          <p:cNvPr id="8" name="Down Arrow 31">
            <a:extLst>
              <a:ext uri="{FF2B5EF4-FFF2-40B4-BE49-F238E27FC236}">
                <a16:creationId xmlns:a16="http://schemas.microsoft.com/office/drawing/2014/main" id="{9FFEB3A3-DFBD-4263-AA23-77CABD91F82C}"/>
              </a:ext>
            </a:extLst>
          </p:cNvPr>
          <p:cNvSpPr/>
          <p:nvPr/>
        </p:nvSpPr>
        <p:spPr>
          <a:xfrm rot="10800000" flipV="1">
            <a:off x="14506160" y="1454068"/>
            <a:ext cx="1078520" cy="1066800"/>
          </a:xfrm>
          <a:prstGeom prst="downArrow">
            <a:avLst>
              <a:gd name="adj1" fmla="val 50000"/>
              <a:gd name="adj2" fmla="val 44410"/>
            </a:avLst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 sz="5400" b="1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DC4F13A-D3ED-4822-8ABB-40D53196BFDB}"/>
              </a:ext>
            </a:extLst>
          </p:cNvPr>
          <p:cNvSpPr/>
          <p:nvPr/>
        </p:nvSpPr>
        <p:spPr>
          <a:xfrm>
            <a:off x="0" y="1"/>
            <a:ext cx="17373600" cy="8686800"/>
          </a:xfrm>
          <a:prstGeom prst="frame">
            <a:avLst>
              <a:gd name="adj1" fmla="val 1643"/>
            </a:avLst>
          </a:prstGeom>
          <a:gradFill flip="none" rotWithShape="1">
            <a:gsLst>
              <a:gs pos="46000">
                <a:srgbClr val="EB3DC6">
                  <a:alpha val="57000"/>
                </a:srgbClr>
              </a:gs>
              <a:gs pos="50000">
                <a:srgbClr val="27E1D8">
                  <a:shade val="67500"/>
                  <a:satMod val="115000"/>
                </a:srgbClr>
              </a:gs>
              <a:gs pos="81000">
                <a:srgbClr val="27E1D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16FEED-D78A-4CF1-95DA-3EB33DDACA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04" y="7666446"/>
            <a:ext cx="16084896" cy="8325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5C0D83-1ECB-4304-871F-16F627674D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62" r="94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29" y="7189897"/>
            <a:ext cx="1146383" cy="1425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D4FD92-921A-47DD-9063-EDC063749D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62" r="94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48212" y="7189897"/>
            <a:ext cx="1146383" cy="1425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F71251-8C28-4F38-B19C-74CC130875F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642" l="0" r="99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08279"/>
            <a:ext cx="6444947" cy="59733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Lion-SoundBible.com-621763115">
            <a:hlinkClick r:id="" action="ppaction://media"/>
            <a:extLst>
              <a:ext uri="{FF2B5EF4-FFF2-40B4-BE49-F238E27FC236}">
                <a16:creationId xmlns:a16="http://schemas.microsoft.com/office/drawing/2014/main" id="{06554F22-29D5-431D-9BCD-ED4F8016FC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4038600"/>
            <a:ext cx="609600" cy="6096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F91156-0C04-435C-9C55-C7D7E6D7D75C}"/>
              </a:ext>
            </a:extLst>
          </p:cNvPr>
          <p:cNvSpPr txBox="1"/>
          <p:nvPr/>
        </p:nvSpPr>
        <p:spPr>
          <a:xfrm>
            <a:off x="14151313" y="2661206"/>
            <a:ext cx="1891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roors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00E1FB-3A6B-4EAD-BD83-047FEF6B8D98}"/>
              </a:ext>
            </a:extLst>
          </p:cNvPr>
          <p:cNvSpPr txBox="1"/>
          <p:nvPr/>
        </p:nvSpPr>
        <p:spPr>
          <a:xfrm>
            <a:off x="13658912" y="4507872"/>
            <a:ext cx="287655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সিংহের ডাক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52AE21-C014-406A-88CF-6F05ECF00C88}"/>
              </a:ext>
            </a:extLst>
          </p:cNvPr>
          <p:cNvSpPr txBox="1"/>
          <p:nvPr/>
        </p:nvSpPr>
        <p:spPr>
          <a:xfrm>
            <a:off x="14519412" y="5996014"/>
            <a:ext cx="147430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গর্জন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000">
        <p:circle/>
      </p:transition>
    </mc:Choice>
    <mc:Fallback xmlns="">
      <p:transition spd="slow" advClick="0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6" grpId="0"/>
      <p:bldP spid="8" grpId="0" animBg="1"/>
      <p:bldP spid="13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144943"/>
            <a:ext cx="366014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What is this?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6017" y="7017724"/>
            <a:ext cx="387513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This is a tiger.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78286" y="243421"/>
            <a:ext cx="792080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What sound does it make?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41649" y="2745424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growls</a:t>
            </a:r>
          </a:p>
        </p:txBody>
      </p:sp>
      <p:sp>
        <p:nvSpPr>
          <p:cNvPr id="9" name="Down Arrow 31">
            <a:extLst>
              <a:ext uri="{FF2B5EF4-FFF2-40B4-BE49-F238E27FC236}">
                <a16:creationId xmlns:a16="http://schemas.microsoft.com/office/drawing/2014/main" id="{A5FE642C-0BEA-40ED-BA80-90E2B8AAB416}"/>
              </a:ext>
            </a:extLst>
          </p:cNvPr>
          <p:cNvSpPr/>
          <p:nvPr/>
        </p:nvSpPr>
        <p:spPr>
          <a:xfrm rot="10800000" flipV="1">
            <a:off x="14316489" y="1445589"/>
            <a:ext cx="1223466" cy="1066800"/>
          </a:xfrm>
          <a:prstGeom prst="downArrow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 sz="5400" b="1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4EF64279-5D9A-4DFD-89D3-B220D653E951}"/>
              </a:ext>
            </a:extLst>
          </p:cNvPr>
          <p:cNvSpPr/>
          <p:nvPr/>
        </p:nvSpPr>
        <p:spPr>
          <a:xfrm>
            <a:off x="0" y="1"/>
            <a:ext cx="17373600" cy="8686800"/>
          </a:xfrm>
          <a:prstGeom prst="frame">
            <a:avLst>
              <a:gd name="adj1" fmla="val 1643"/>
            </a:avLst>
          </a:prstGeom>
          <a:gradFill flip="none" rotWithShape="1">
            <a:gsLst>
              <a:gs pos="46000">
                <a:srgbClr val="EB3DC6">
                  <a:alpha val="57000"/>
                </a:srgbClr>
              </a:gs>
              <a:gs pos="50000">
                <a:srgbClr val="27E1D8">
                  <a:shade val="67500"/>
                  <a:satMod val="115000"/>
                </a:srgbClr>
              </a:gs>
              <a:gs pos="81000">
                <a:srgbClr val="27E1D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C56E4-0753-4473-98B4-39C94CD81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1" y="1760914"/>
            <a:ext cx="6356088" cy="5249486"/>
          </a:xfrm>
          <a:prstGeom prst="rect">
            <a:avLst/>
          </a:prstGeom>
        </p:spPr>
      </p:pic>
      <p:pic>
        <p:nvPicPr>
          <p:cNvPr id="2" name="Tiger2a">
            <a:hlinkClick r:id="" action="ppaction://media"/>
            <a:extLst>
              <a:ext uri="{FF2B5EF4-FFF2-40B4-BE49-F238E27FC236}">
                <a16:creationId xmlns:a16="http://schemas.microsoft.com/office/drawing/2014/main" id="{8FC84426-6674-4DB8-9B7D-0DC7DA1CCC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038600"/>
            <a:ext cx="609600" cy="6096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0CBB52-9E6C-4F5D-86D6-8CF10A82B640}"/>
              </a:ext>
            </a:extLst>
          </p:cNvPr>
          <p:cNvSpPr txBox="1"/>
          <p:nvPr/>
        </p:nvSpPr>
        <p:spPr>
          <a:xfrm>
            <a:off x="13938261" y="4736554"/>
            <a:ext cx="264517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বাঘের ডাক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629034-3855-43A7-A8CE-C091D79391F0}"/>
              </a:ext>
            </a:extLst>
          </p:cNvPr>
          <p:cNvSpPr txBox="1"/>
          <p:nvPr/>
        </p:nvSpPr>
        <p:spPr>
          <a:xfrm>
            <a:off x="14371297" y="6278184"/>
            <a:ext cx="177910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হুংকার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F4B40B-6BC6-40F8-A4AE-D71EEFBEF982}"/>
              </a:ext>
            </a:extLst>
          </p:cNvPr>
          <p:cNvGrpSpPr/>
          <p:nvPr/>
        </p:nvGrpSpPr>
        <p:grpSpPr>
          <a:xfrm>
            <a:off x="29817" y="7147788"/>
            <a:ext cx="17471266" cy="1425954"/>
            <a:chOff x="23329" y="7189897"/>
            <a:chExt cx="17471266" cy="14259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75C35BB-1BA9-431D-A215-CEB19FB5D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704" y="7666446"/>
              <a:ext cx="16084896" cy="83251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6C11F90-08F3-4FF5-9443-86488EB4E5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962" r="94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29" y="7189897"/>
              <a:ext cx="1146383" cy="142595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A86A287-EE29-473B-8B5F-D94805B786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962" r="94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48212" y="7189897"/>
              <a:ext cx="1146383" cy="142595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:wipe/>
      </p:transition>
    </mc:Choice>
    <mc:Fallback xmlns="">
      <p:transition spd="slow" advClick="0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5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1" grpId="0"/>
      <p:bldP spid="13" grpId="0"/>
      <p:bldP spid="9" grpId="0" animBg="1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085403" y="3059662"/>
            <a:ext cx="2133600" cy="101566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moos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0CAED4-5107-43A3-9A0F-0EAC1EE8CCC0}"/>
              </a:ext>
            </a:extLst>
          </p:cNvPr>
          <p:cNvSpPr txBox="1"/>
          <p:nvPr/>
        </p:nvSpPr>
        <p:spPr>
          <a:xfrm>
            <a:off x="9390683" y="144837"/>
            <a:ext cx="7953100" cy="92333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What sound does it make?</a:t>
            </a:r>
          </a:p>
        </p:txBody>
      </p:sp>
      <p:sp>
        <p:nvSpPr>
          <p:cNvPr id="9" name="Down Arrow 31">
            <a:extLst>
              <a:ext uri="{FF2B5EF4-FFF2-40B4-BE49-F238E27FC236}">
                <a16:creationId xmlns:a16="http://schemas.microsoft.com/office/drawing/2014/main" id="{92730804-718D-4DAB-8688-57DDBA80A40A}"/>
              </a:ext>
            </a:extLst>
          </p:cNvPr>
          <p:cNvSpPr/>
          <p:nvPr/>
        </p:nvSpPr>
        <p:spPr>
          <a:xfrm rot="10800000" flipV="1">
            <a:off x="14347839" y="1815762"/>
            <a:ext cx="1299665" cy="1143000"/>
          </a:xfrm>
          <a:prstGeom prst="downArrow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 sz="5400" b="1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F15A6883-4D10-4088-AF94-F6F6F1D84FE5}"/>
              </a:ext>
            </a:extLst>
          </p:cNvPr>
          <p:cNvSpPr/>
          <p:nvPr/>
        </p:nvSpPr>
        <p:spPr>
          <a:xfrm>
            <a:off x="0" y="1"/>
            <a:ext cx="17373600" cy="8686800"/>
          </a:xfrm>
          <a:prstGeom prst="frame">
            <a:avLst>
              <a:gd name="adj1" fmla="val 1643"/>
            </a:avLst>
          </a:prstGeom>
          <a:gradFill flip="none" rotWithShape="1">
            <a:gsLst>
              <a:gs pos="46000">
                <a:srgbClr val="EB3DC6">
                  <a:alpha val="57000"/>
                </a:srgbClr>
              </a:gs>
              <a:gs pos="50000">
                <a:srgbClr val="27E1D8">
                  <a:shade val="67500"/>
                  <a:satMod val="115000"/>
                </a:srgbClr>
              </a:gs>
              <a:gs pos="81000">
                <a:srgbClr val="27E1D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78C10C-8831-40EB-B8D3-E6CD7BBD5B95}"/>
              </a:ext>
            </a:extLst>
          </p:cNvPr>
          <p:cNvGrpSpPr/>
          <p:nvPr/>
        </p:nvGrpSpPr>
        <p:grpSpPr>
          <a:xfrm>
            <a:off x="23329" y="7189897"/>
            <a:ext cx="17471266" cy="1425954"/>
            <a:chOff x="23329" y="7189897"/>
            <a:chExt cx="17471266" cy="142595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0BDC035-868C-4FFF-A87E-A4C5F78C5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704" y="7666446"/>
              <a:ext cx="16084896" cy="83251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3F3913E-C3CC-49C3-8823-B34A0ACF9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962" r="94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29" y="7189897"/>
              <a:ext cx="1146383" cy="142595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7459206-8469-41AF-87C2-7052110CA7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962" r="94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48212" y="7189897"/>
              <a:ext cx="1146383" cy="142595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70793E6-2E0F-41CE-9A8B-42E50B7C4B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9" y="1079765"/>
            <a:ext cx="5906896" cy="5877901"/>
          </a:xfrm>
          <a:prstGeom prst="rect">
            <a:avLst/>
          </a:prstGeom>
        </p:spPr>
      </p:pic>
      <p:pic>
        <p:nvPicPr>
          <p:cNvPr id="3" name="Cow Moos 3x-SoundBible.com-520346669">
            <a:hlinkClick r:id="" action="ppaction://media"/>
            <a:extLst>
              <a:ext uri="{FF2B5EF4-FFF2-40B4-BE49-F238E27FC236}">
                <a16:creationId xmlns:a16="http://schemas.microsoft.com/office/drawing/2014/main" id="{C2A4956D-94A7-4689-969C-DD95A5573A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4038600"/>
            <a:ext cx="609600" cy="6096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TextBox 5"/>
          <p:cNvSpPr txBox="1"/>
          <p:nvPr/>
        </p:nvSpPr>
        <p:spPr>
          <a:xfrm>
            <a:off x="1458384" y="244918"/>
            <a:ext cx="3798426" cy="83099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What is this?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1923" y="7074558"/>
            <a:ext cx="3778677" cy="83099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This is a cow.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195B0F-D74C-4C44-951B-E64D8BF01518}"/>
              </a:ext>
            </a:extLst>
          </p:cNvPr>
          <p:cNvSpPr txBox="1"/>
          <p:nvPr/>
        </p:nvSpPr>
        <p:spPr>
          <a:xfrm>
            <a:off x="13877095" y="4826536"/>
            <a:ext cx="2345221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গরুর ডাক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724950-D7F2-43FF-BB05-5EAAB19A510B}"/>
              </a:ext>
            </a:extLst>
          </p:cNvPr>
          <p:cNvSpPr txBox="1"/>
          <p:nvPr/>
        </p:nvSpPr>
        <p:spPr>
          <a:xfrm>
            <a:off x="13785917" y="6388726"/>
            <a:ext cx="2345221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হাম্বা হাম্বা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:wheel spokes="1"/>
      </p:transition>
    </mc:Choice>
    <mc:Fallback xmlns="">
      <p:transition spd="slow" advClick="0" advTm="1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6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  <p:bldP spid="17" grpId="0"/>
      <p:bldP spid="9" grpId="0" animBg="1"/>
      <p:bldP spid="8" grpId="0"/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238044" y="24220"/>
            <a:ext cx="7256551" cy="83099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What sound does it make?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55701" y="2869051"/>
            <a:ext cx="175686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coos</a:t>
            </a:r>
          </a:p>
        </p:txBody>
      </p:sp>
      <p:sp>
        <p:nvSpPr>
          <p:cNvPr id="9" name="Down Arrow 31">
            <a:extLst>
              <a:ext uri="{FF2B5EF4-FFF2-40B4-BE49-F238E27FC236}">
                <a16:creationId xmlns:a16="http://schemas.microsoft.com/office/drawing/2014/main" id="{6984264D-9A15-47DD-A13B-E10F7861D096}"/>
              </a:ext>
            </a:extLst>
          </p:cNvPr>
          <p:cNvSpPr/>
          <p:nvPr/>
        </p:nvSpPr>
        <p:spPr>
          <a:xfrm rot="10800000" flipV="1">
            <a:off x="14419066" y="1438520"/>
            <a:ext cx="1282145" cy="1143000"/>
          </a:xfrm>
          <a:prstGeom prst="downArrow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 sz="5400" b="1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3A54B01D-E42E-4408-8667-C94189991674}"/>
              </a:ext>
            </a:extLst>
          </p:cNvPr>
          <p:cNvSpPr/>
          <p:nvPr/>
        </p:nvSpPr>
        <p:spPr>
          <a:xfrm>
            <a:off x="0" y="1"/>
            <a:ext cx="17373600" cy="8686800"/>
          </a:xfrm>
          <a:prstGeom prst="frame">
            <a:avLst>
              <a:gd name="adj1" fmla="val 1643"/>
            </a:avLst>
          </a:prstGeom>
          <a:gradFill flip="none" rotWithShape="1">
            <a:gsLst>
              <a:gs pos="46000">
                <a:srgbClr val="EB3DC6">
                  <a:alpha val="57000"/>
                </a:srgbClr>
              </a:gs>
              <a:gs pos="50000">
                <a:srgbClr val="27E1D8">
                  <a:shade val="67500"/>
                  <a:satMod val="115000"/>
                </a:srgbClr>
              </a:gs>
              <a:gs pos="81000">
                <a:srgbClr val="27E1D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2B8CC2-7EB5-4A6A-9C5F-061F957DB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04" y="7666446"/>
            <a:ext cx="16084896" cy="8325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4E92F7-FC74-4587-B869-E4C30E82E2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62" r="94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29" y="7189897"/>
            <a:ext cx="1146383" cy="1425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698E6F-9064-4FB5-87E2-61EB27A256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62" r="94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48212" y="7189897"/>
            <a:ext cx="1146383" cy="1425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634CF9-6723-4668-B844-5DC27FC090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0" y="1178224"/>
            <a:ext cx="6514902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7826" y="310050"/>
            <a:ext cx="3607974" cy="83099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What is this?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661" y="7027225"/>
            <a:ext cx="4572139" cy="83099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This is a pigeon.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1454B2-B11C-4747-AE13-BFE5B6D4ADAB}"/>
              </a:ext>
            </a:extLst>
          </p:cNvPr>
          <p:cNvSpPr txBox="1"/>
          <p:nvPr/>
        </p:nvSpPr>
        <p:spPr>
          <a:xfrm>
            <a:off x="13729251" y="4657936"/>
            <a:ext cx="336567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কবুতরের ডাক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4C07C2-1248-43FF-BBA0-43FB572B9251}"/>
              </a:ext>
            </a:extLst>
          </p:cNvPr>
          <p:cNvSpPr txBox="1"/>
          <p:nvPr/>
        </p:nvSpPr>
        <p:spPr>
          <a:xfrm>
            <a:off x="13729251" y="6647042"/>
            <a:ext cx="234905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বাকবাকুম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geons">
            <a:hlinkClick r:id="" action="ppaction://media"/>
            <a:extLst>
              <a:ext uri="{FF2B5EF4-FFF2-40B4-BE49-F238E27FC236}">
                <a16:creationId xmlns:a16="http://schemas.microsoft.com/office/drawing/2014/main" id="{BF49B596-A845-4DF6-8AD5-188F8C4D9E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44594" y="4293704"/>
            <a:ext cx="609600" cy="609600"/>
          </a:xfrm>
          <a:prstGeom prst="rect">
            <a:avLst/>
          </a:prstGeom>
          <a:solidFill>
            <a:schemeClr val="accent2"/>
          </a:solidFill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 advClick="0" advTm="1000">
        <p15:prstTrans prst="wind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2" grpId="0"/>
      <p:bldP spid="9" grpId="0" animBg="1"/>
      <p:bldP spid="8" grpId="0"/>
      <p:bldP spid="15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>
            <a:extLst>
              <a:ext uri="{FF2B5EF4-FFF2-40B4-BE49-F238E27FC236}">
                <a16:creationId xmlns:a16="http://schemas.microsoft.com/office/drawing/2014/main" id="{3A54B01D-E42E-4408-8667-C94189991674}"/>
              </a:ext>
            </a:extLst>
          </p:cNvPr>
          <p:cNvSpPr/>
          <p:nvPr/>
        </p:nvSpPr>
        <p:spPr>
          <a:xfrm>
            <a:off x="0" y="1"/>
            <a:ext cx="17373600" cy="8686800"/>
          </a:xfrm>
          <a:prstGeom prst="frame">
            <a:avLst>
              <a:gd name="adj1" fmla="val 1643"/>
            </a:avLst>
          </a:prstGeom>
          <a:gradFill flip="none" rotWithShape="1">
            <a:gsLst>
              <a:gs pos="46000">
                <a:srgbClr val="EB3DC6">
                  <a:alpha val="57000"/>
                </a:srgbClr>
              </a:gs>
              <a:gs pos="50000">
                <a:srgbClr val="27E1D8">
                  <a:shade val="67500"/>
                  <a:satMod val="115000"/>
                </a:srgbClr>
              </a:gs>
              <a:gs pos="81000">
                <a:srgbClr val="27E1D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2B8CC2-7EB5-4A6A-9C5F-061F957DB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04" y="7666446"/>
            <a:ext cx="16084896" cy="8325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4E92F7-FC74-4587-B869-E4C30E82E2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2" r="94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29" y="7189897"/>
            <a:ext cx="1146383" cy="1425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698E6F-9064-4FB5-87E2-61EB27A256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2" r="94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48212" y="7189897"/>
            <a:ext cx="1146383" cy="1425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1E46BA-0719-4BE1-B92C-20A909F687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922" r="96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658" y="187841"/>
            <a:ext cx="2500107" cy="25193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71459A7-C5B0-4601-A7E7-E176F291123E}"/>
              </a:ext>
            </a:extLst>
          </p:cNvPr>
          <p:cNvSpPr txBox="1"/>
          <p:nvPr/>
        </p:nvSpPr>
        <p:spPr>
          <a:xfrm>
            <a:off x="4886428" y="372713"/>
            <a:ext cx="3368235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Individual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7EAB68-A4E6-4C81-AA3E-8B67C37BF556}"/>
              </a:ext>
            </a:extLst>
          </p:cNvPr>
          <p:cNvSpPr txBox="1"/>
          <p:nvPr/>
        </p:nvSpPr>
        <p:spPr>
          <a:xfrm>
            <a:off x="11060947" y="507989"/>
            <a:ext cx="1995948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874930-6426-4A8B-920C-55EBFD184BD2}"/>
              </a:ext>
            </a:extLst>
          </p:cNvPr>
          <p:cNvSpPr txBox="1"/>
          <p:nvPr/>
        </p:nvSpPr>
        <p:spPr>
          <a:xfrm>
            <a:off x="4914900" y="3991242"/>
            <a:ext cx="75438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Say the name of animals.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D5371-EFCF-4676-BE64-C2CEFA099BEC}"/>
              </a:ext>
            </a:extLst>
          </p:cNvPr>
          <p:cNvSpPr txBox="1"/>
          <p:nvPr/>
        </p:nvSpPr>
        <p:spPr>
          <a:xfrm>
            <a:off x="1434325" y="5888551"/>
            <a:ext cx="1447800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Hen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DB3423-A9FE-4FD0-94A2-6938C482FC26}"/>
              </a:ext>
            </a:extLst>
          </p:cNvPr>
          <p:cNvSpPr txBox="1"/>
          <p:nvPr/>
        </p:nvSpPr>
        <p:spPr>
          <a:xfrm>
            <a:off x="3781106" y="5957315"/>
            <a:ext cx="2074792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Horse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0A9759-D9FF-4DE6-9348-9AB0F7D83D4F}"/>
              </a:ext>
            </a:extLst>
          </p:cNvPr>
          <p:cNvSpPr txBox="1"/>
          <p:nvPr/>
        </p:nvSpPr>
        <p:spPr>
          <a:xfrm>
            <a:off x="9724702" y="6000943"/>
            <a:ext cx="1617592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Lion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6EEECF-D586-412A-9368-1B07D8A876DB}"/>
              </a:ext>
            </a:extLst>
          </p:cNvPr>
          <p:cNvSpPr txBox="1"/>
          <p:nvPr/>
        </p:nvSpPr>
        <p:spPr>
          <a:xfrm>
            <a:off x="6816395" y="6000943"/>
            <a:ext cx="1794012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Tiger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A34B2F-CCC5-43B0-B361-B4266837E16F}"/>
              </a:ext>
            </a:extLst>
          </p:cNvPr>
          <p:cNvSpPr txBox="1"/>
          <p:nvPr/>
        </p:nvSpPr>
        <p:spPr>
          <a:xfrm>
            <a:off x="12098006" y="5981250"/>
            <a:ext cx="1617592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Cow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699C8D-2AED-4211-9CC7-DF9027EBE378}"/>
              </a:ext>
            </a:extLst>
          </p:cNvPr>
          <p:cNvSpPr txBox="1"/>
          <p:nvPr/>
        </p:nvSpPr>
        <p:spPr>
          <a:xfrm>
            <a:off x="14447968" y="5957315"/>
            <a:ext cx="2363650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Pigeon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9159241-ACCA-4577-9323-1E076CECC4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3" t="32866" r="9800" b="9859"/>
          <a:stretch/>
        </p:blipFill>
        <p:spPr>
          <a:xfrm rot="5400000">
            <a:off x="-3142402" y="3279590"/>
            <a:ext cx="7969419" cy="16002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2658F9A-1BA5-430A-9D80-2FAE914C81A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3" t="32866" r="9800" b="9859"/>
          <a:stretch/>
        </p:blipFill>
        <p:spPr>
          <a:xfrm rot="5400000" flipV="1">
            <a:off x="12626827" y="3184579"/>
            <a:ext cx="7969419" cy="16002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020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rippl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9" grpId="0" animBg="1"/>
      <p:bldP spid="11" grpId="0"/>
      <p:bldP spid="13" grpId="0"/>
      <p:bldP spid="15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7F7EB2-8C98-4F0F-BCBD-1F8791247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250" b="93099" l="0" r="18960"/>
                    </a14:imgEffect>
                  </a14:imgLayer>
                </a14:imgProps>
              </a:ext>
            </a:extLst>
          </a:blip>
          <a:srcRect l="4621" t="60866" r="82967" b="6434"/>
          <a:stretch/>
        </p:blipFill>
        <p:spPr>
          <a:xfrm>
            <a:off x="493372" y="1473579"/>
            <a:ext cx="2971800" cy="387152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5C2DE4-8781-455C-89AC-3E7D7766CA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208" b="89974" l="80820" r="100000"/>
                    </a14:imgEffect>
                  </a14:imgLayer>
                </a14:imgProps>
              </a:ext>
            </a:extLst>
          </a:blip>
          <a:srcRect l="83902" t="54380" r="2110" b="5147"/>
          <a:stretch/>
        </p:blipFill>
        <p:spPr>
          <a:xfrm>
            <a:off x="13591565" y="3264676"/>
            <a:ext cx="2756647" cy="44020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599C19A8-428A-43FE-A25A-E58E5F8822A7}"/>
              </a:ext>
            </a:extLst>
          </p:cNvPr>
          <p:cNvSpPr/>
          <p:nvPr/>
        </p:nvSpPr>
        <p:spPr>
          <a:xfrm>
            <a:off x="0" y="1"/>
            <a:ext cx="17373600" cy="8686800"/>
          </a:xfrm>
          <a:prstGeom prst="frame">
            <a:avLst>
              <a:gd name="adj1" fmla="val 1643"/>
            </a:avLst>
          </a:prstGeom>
          <a:gradFill flip="none" rotWithShape="1">
            <a:gsLst>
              <a:gs pos="46000">
                <a:srgbClr val="EB3DC6">
                  <a:alpha val="57000"/>
                </a:srgbClr>
              </a:gs>
              <a:gs pos="50000">
                <a:srgbClr val="27E1D8">
                  <a:shade val="67500"/>
                  <a:satMod val="115000"/>
                </a:srgbClr>
              </a:gs>
              <a:gs pos="81000">
                <a:srgbClr val="27E1D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53A99B-5578-4A98-97F1-344A2A364E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04" y="7666446"/>
            <a:ext cx="16084896" cy="8325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3A29E5-B8F2-4213-A5F9-30A079A176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62" r="94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29" y="7189897"/>
            <a:ext cx="1146383" cy="1425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40B03C-E1FA-4555-8A55-8C973CF68F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62" r="94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48212" y="7189897"/>
            <a:ext cx="1146383" cy="1425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AC019A-B38D-474D-95B6-CD4A51813B67}"/>
              </a:ext>
            </a:extLst>
          </p:cNvPr>
          <p:cNvSpPr txBox="1"/>
          <p:nvPr/>
        </p:nvSpPr>
        <p:spPr>
          <a:xfrm>
            <a:off x="7016094" y="189278"/>
            <a:ext cx="2815880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Pairwok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0662A84B-4190-4CC9-BDB4-886CE9CE4B3E}"/>
              </a:ext>
            </a:extLst>
          </p:cNvPr>
          <p:cNvSpPr/>
          <p:nvPr/>
        </p:nvSpPr>
        <p:spPr>
          <a:xfrm>
            <a:off x="3290583" y="3160377"/>
            <a:ext cx="6096000" cy="2322080"/>
          </a:xfrm>
          <a:prstGeom prst="wedgeEllipseCallout">
            <a:avLst>
              <a:gd name="adj1" fmla="val -62820"/>
              <a:gd name="adj2" fmla="val -49888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sound does a hen make?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1AEF1BB1-48C4-4392-8C85-50132DF7359E}"/>
              </a:ext>
            </a:extLst>
          </p:cNvPr>
          <p:cNvSpPr/>
          <p:nvPr/>
        </p:nvSpPr>
        <p:spPr>
          <a:xfrm>
            <a:off x="10193971" y="5505173"/>
            <a:ext cx="3843884" cy="1605536"/>
          </a:xfrm>
          <a:prstGeom prst="wedgeEllipseCallout">
            <a:avLst>
              <a:gd name="adj1" fmla="val 53664"/>
              <a:gd name="adj2" fmla="val -7163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roors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45A1B9DD-DC97-4D0C-9909-C96B28E56040}"/>
              </a:ext>
            </a:extLst>
          </p:cNvPr>
          <p:cNvSpPr/>
          <p:nvPr/>
        </p:nvSpPr>
        <p:spPr>
          <a:xfrm>
            <a:off x="3153023" y="3160376"/>
            <a:ext cx="6233560" cy="2322080"/>
          </a:xfrm>
          <a:prstGeom prst="wedgeEllipseCallout">
            <a:avLst>
              <a:gd name="adj1" fmla="val -58949"/>
              <a:gd name="adj2" fmla="val -46403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sound does a horse make?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8FD60B3F-B5F2-42E3-895E-D8AF87E64102}"/>
              </a:ext>
            </a:extLst>
          </p:cNvPr>
          <p:cNvSpPr/>
          <p:nvPr/>
        </p:nvSpPr>
        <p:spPr>
          <a:xfrm>
            <a:off x="3221803" y="3207355"/>
            <a:ext cx="6164780" cy="2297818"/>
          </a:xfrm>
          <a:prstGeom prst="wedgeEllipseCallout">
            <a:avLst>
              <a:gd name="adj1" fmla="val -61283"/>
              <a:gd name="adj2" fmla="val -5429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sound does a lion make?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329F2D40-9099-40C8-8380-3D2A81538FD2}"/>
              </a:ext>
            </a:extLst>
          </p:cNvPr>
          <p:cNvSpPr/>
          <p:nvPr/>
        </p:nvSpPr>
        <p:spPr>
          <a:xfrm>
            <a:off x="10210800" y="5534658"/>
            <a:ext cx="3843884" cy="1605536"/>
          </a:xfrm>
          <a:prstGeom prst="wedgeEllipseCallout">
            <a:avLst>
              <a:gd name="adj1" fmla="val 53664"/>
              <a:gd name="adj2" fmla="val -7163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Clucks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CEBA57E2-6874-4701-8EC8-AEE38793C8BB}"/>
              </a:ext>
            </a:extLst>
          </p:cNvPr>
          <p:cNvSpPr/>
          <p:nvPr/>
        </p:nvSpPr>
        <p:spPr>
          <a:xfrm>
            <a:off x="10204905" y="5534658"/>
            <a:ext cx="3843884" cy="1605536"/>
          </a:xfrm>
          <a:prstGeom prst="wedgeEllipseCallout">
            <a:avLst>
              <a:gd name="adj1" fmla="val 51021"/>
              <a:gd name="adj2" fmla="val -7036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neighs</a:t>
            </a:r>
          </a:p>
        </p:txBody>
      </p:sp>
    </p:spTree>
    <p:extLst>
      <p:ext uri="{BB962C8B-B14F-4D97-AF65-F5344CB8AC3E}">
        <p14:creationId xmlns:p14="http://schemas.microsoft.com/office/powerpoint/2010/main" val="412473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7F7EB2-8C98-4F0F-BCBD-1F8791247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250" b="93099" l="0" r="18960"/>
                    </a14:imgEffect>
                  </a14:imgLayer>
                </a14:imgProps>
              </a:ext>
            </a:extLst>
          </a:blip>
          <a:srcRect l="4621" t="60866" r="82967" b="6434"/>
          <a:stretch/>
        </p:blipFill>
        <p:spPr>
          <a:xfrm flipH="1">
            <a:off x="14336371" y="2997329"/>
            <a:ext cx="2975840" cy="387152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5C2DE4-8781-455C-89AC-3E7D7766CA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208" b="89974" l="80820" r="100000"/>
                    </a14:imgEffect>
                  </a14:imgLayer>
                </a14:imgProps>
              </a:ext>
            </a:extLst>
          </a:blip>
          <a:srcRect l="83902" t="54380" r="2110" b="5147"/>
          <a:stretch/>
        </p:blipFill>
        <p:spPr>
          <a:xfrm flipH="1">
            <a:off x="333450" y="1175404"/>
            <a:ext cx="2502310" cy="44020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599C19A8-428A-43FE-A25A-E58E5F8822A7}"/>
              </a:ext>
            </a:extLst>
          </p:cNvPr>
          <p:cNvSpPr/>
          <p:nvPr/>
        </p:nvSpPr>
        <p:spPr>
          <a:xfrm>
            <a:off x="0" y="1"/>
            <a:ext cx="17373600" cy="8686800"/>
          </a:xfrm>
          <a:prstGeom prst="frame">
            <a:avLst>
              <a:gd name="adj1" fmla="val 1643"/>
            </a:avLst>
          </a:prstGeom>
          <a:gradFill flip="none" rotWithShape="1">
            <a:gsLst>
              <a:gs pos="46000">
                <a:srgbClr val="EB3DC6">
                  <a:alpha val="57000"/>
                </a:srgbClr>
              </a:gs>
              <a:gs pos="50000">
                <a:srgbClr val="27E1D8">
                  <a:shade val="67500"/>
                  <a:satMod val="115000"/>
                </a:srgbClr>
              </a:gs>
              <a:gs pos="81000">
                <a:srgbClr val="27E1D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53A99B-5578-4A98-97F1-344A2A364E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04" y="7666446"/>
            <a:ext cx="16084896" cy="8325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3A29E5-B8F2-4213-A5F9-30A079A176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62" r="94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29" y="7189897"/>
            <a:ext cx="1146383" cy="1425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40B03C-E1FA-4555-8A55-8C973CF68F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62" r="94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48212" y="7189897"/>
            <a:ext cx="1146383" cy="1425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AC019A-B38D-474D-95B6-CD4A51813B67}"/>
              </a:ext>
            </a:extLst>
          </p:cNvPr>
          <p:cNvSpPr txBox="1"/>
          <p:nvPr/>
        </p:nvSpPr>
        <p:spPr>
          <a:xfrm>
            <a:off x="7016094" y="189278"/>
            <a:ext cx="2815880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Pairwok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0662A84B-4190-4CC9-BDB4-886CE9CE4B3E}"/>
              </a:ext>
            </a:extLst>
          </p:cNvPr>
          <p:cNvSpPr/>
          <p:nvPr/>
        </p:nvSpPr>
        <p:spPr>
          <a:xfrm>
            <a:off x="3290583" y="3160377"/>
            <a:ext cx="6096000" cy="2322080"/>
          </a:xfrm>
          <a:prstGeom prst="wedgeEllipseCallout">
            <a:avLst>
              <a:gd name="adj1" fmla="val -62820"/>
              <a:gd name="adj2" fmla="val -49888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sound does a tiger make?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1AEF1BB1-48C4-4392-8C85-50132DF7359E}"/>
              </a:ext>
            </a:extLst>
          </p:cNvPr>
          <p:cNvSpPr/>
          <p:nvPr/>
        </p:nvSpPr>
        <p:spPr>
          <a:xfrm>
            <a:off x="10482403" y="4870350"/>
            <a:ext cx="3843884" cy="1605536"/>
          </a:xfrm>
          <a:prstGeom prst="wedgeEllipseCallout">
            <a:avLst>
              <a:gd name="adj1" fmla="val 69178"/>
              <a:gd name="adj2" fmla="val -60492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coos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45A1B9DD-DC97-4D0C-9909-C96B28E56040}"/>
              </a:ext>
            </a:extLst>
          </p:cNvPr>
          <p:cNvSpPr/>
          <p:nvPr/>
        </p:nvSpPr>
        <p:spPr>
          <a:xfrm>
            <a:off x="3186153" y="3183093"/>
            <a:ext cx="6233560" cy="2322080"/>
          </a:xfrm>
          <a:prstGeom prst="wedgeEllipseCallout">
            <a:avLst>
              <a:gd name="adj1" fmla="val -58949"/>
              <a:gd name="adj2" fmla="val -46403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sound does a cow make?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8FD60B3F-B5F2-42E3-895E-D8AF87E64102}"/>
              </a:ext>
            </a:extLst>
          </p:cNvPr>
          <p:cNvSpPr/>
          <p:nvPr/>
        </p:nvSpPr>
        <p:spPr>
          <a:xfrm>
            <a:off x="3290583" y="3249205"/>
            <a:ext cx="6164780" cy="2297818"/>
          </a:xfrm>
          <a:prstGeom prst="wedgeEllipseCallout">
            <a:avLst>
              <a:gd name="adj1" fmla="val -61283"/>
              <a:gd name="adj2" fmla="val -5429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sound does a pigeon make?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329F2D40-9099-40C8-8380-3D2A81538FD2}"/>
              </a:ext>
            </a:extLst>
          </p:cNvPr>
          <p:cNvSpPr/>
          <p:nvPr/>
        </p:nvSpPr>
        <p:spPr>
          <a:xfrm>
            <a:off x="10561267" y="4916742"/>
            <a:ext cx="3626180" cy="1605536"/>
          </a:xfrm>
          <a:prstGeom prst="wedgeEllipseCallout">
            <a:avLst>
              <a:gd name="adj1" fmla="val 61421"/>
              <a:gd name="adj2" fmla="val -5182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growls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CEBA57E2-6874-4701-8EC8-AEE38793C8BB}"/>
              </a:ext>
            </a:extLst>
          </p:cNvPr>
          <p:cNvSpPr/>
          <p:nvPr/>
        </p:nvSpPr>
        <p:spPr>
          <a:xfrm>
            <a:off x="10519893" y="4928796"/>
            <a:ext cx="3816478" cy="1605536"/>
          </a:xfrm>
          <a:prstGeom prst="wedgeEllipseCallout">
            <a:avLst>
              <a:gd name="adj1" fmla="val 64984"/>
              <a:gd name="adj2" fmla="val -56750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moos</a:t>
            </a:r>
          </a:p>
        </p:txBody>
      </p:sp>
    </p:spTree>
    <p:extLst>
      <p:ext uri="{BB962C8B-B14F-4D97-AF65-F5344CB8AC3E}">
        <p14:creationId xmlns:p14="http://schemas.microsoft.com/office/powerpoint/2010/main" val="4159657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99C19A8-428A-43FE-A25A-E58E5F8822A7}"/>
              </a:ext>
            </a:extLst>
          </p:cNvPr>
          <p:cNvSpPr/>
          <p:nvPr/>
        </p:nvSpPr>
        <p:spPr>
          <a:xfrm>
            <a:off x="0" y="1"/>
            <a:ext cx="17373600" cy="8686800"/>
          </a:xfrm>
          <a:prstGeom prst="frame">
            <a:avLst>
              <a:gd name="adj1" fmla="val 1643"/>
            </a:avLst>
          </a:prstGeom>
          <a:gradFill flip="none" rotWithShape="1">
            <a:gsLst>
              <a:gs pos="46000">
                <a:srgbClr val="EB3DC6">
                  <a:alpha val="57000"/>
                </a:srgbClr>
              </a:gs>
              <a:gs pos="50000">
                <a:srgbClr val="27E1D8">
                  <a:shade val="67500"/>
                  <a:satMod val="115000"/>
                </a:srgbClr>
              </a:gs>
              <a:gs pos="81000">
                <a:srgbClr val="27E1D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211C0B-6725-4BFD-9758-A5E130261E48}"/>
              </a:ext>
            </a:extLst>
          </p:cNvPr>
          <p:cNvGrpSpPr/>
          <p:nvPr/>
        </p:nvGrpSpPr>
        <p:grpSpPr>
          <a:xfrm>
            <a:off x="6626" y="7259657"/>
            <a:ext cx="17613156" cy="1427142"/>
            <a:chOff x="23190" y="7260845"/>
            <a:chExt cx="17613156" cy="14271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953A99B-5578-4A98-97F1-344A2A364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681" y="7722265"/>
              <a:ext cx="16149428" cy="83251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53A29E5-B8F2-4213-A5F9-30A079A176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62" r="94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190" y="7260845"/>
              <a:ext cx="1150982" cy="142595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E40B03C-E1FA-4555-8A55-8C973CF68F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62" r="94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485364" y="7262033"/>
              <a:ext cx="1150982" cy="142595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DEFCF27-2277-49B8-95E6-2252196213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45" t="19792" r="21303" b="17708"/>
          <a:stretch/>
        </p:blipFill>
        <p:spPr>
          <a:xfrm>
            <a:off x="4343400" y="1752600"/>
            <a:ext cx="10066531" cy="550705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63231F-97A3-4529-BE27-410756CF16DD}"/>
              </a:ext>
            </a:extLst>
          </p:cNvPr>
          <p:cNvSpPr txBox="1"/>
          <p:nvPr/>
        </p:nvSpPr>
        <p:spPr>
          <a:xfrm>
            <a:off x="6717415" y="437827"/>
            <a:ext cx="4676409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Teacher’s read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C48B7F-000A-4357-BE28-AF9E3271EA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3" t="32866" r="9800" b="9859"/>
          <a:stretch/>
        </p:blipFill>
        <p:spPr>
          <a:xfrm rot="5400000">
            <a:off x="-3142402" y="3279590"/>
            <a:ext cx="7969419" cy="16002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3D2B2C-BF85-4510-8DEC-344B06B926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3" t="32866" r="9800" b="9859"/>
          <a:stretch/>
        </p:blipFill>
        <p:spPr>
          <a:xfrm rot="5400000" flipV="1">
            <a:off x="12626827" y="3184579"/>
            <a:ext cx="7969419" cy="16002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519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">
        <p14:ripple/>
      </p:transition>
    </mc:Choice>
    <mc:Fallback xmlns="">
      <p:transition spd="slow" advClick="0" advTm="1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99C19A8-428A-43FE-A25A-E58E5F8822A7}"/>
              </a:ext>
            </a:extLst>
          </p:cNvPr>
          <p:cNvSpPr/>
          <p:nvPr/>
        </p:nvSpPr>
        <p:spPr>
          <a:xfrm>
            <a:off x="0" y="1"/>
            <a:ext cx="17373600" cy="8686800"/>
          </a:xfrm>
          <a:prstGeom prst="frame">
            <a:avLst>
              <a:gd name="adj1" fmla="val 1643"/>
            </a:avLst>
          </a:prstGeom>
          <a:gradFill flip="none" rotWithShape="1">
            <a:gsLst>
              <a:gs pos="46000">
                <a:srgbClr val="EB3DC6">
                  <a:alpha val="57000"/>
                </a:srgbClr>
              </a:gs>
              <a:gs pos="50000">
                <a:srgbClr val="27E1D8">
                  <a:shade val="67500"/>
                  <a:satMod val="115000"/>
                </a:srgbClr>
              </a:gs>
              <a:gs pos="81000">
                <a:srgbClr val="27E1D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211C0B-6725-4BFD-9758-A5E130261E48}"/>
              </a:ext>
            </a:extLst>
          </p:cNvPr>
          <p:cNvGrpSpPr/>
          <p:nvPr/>
        </p:nvGrpSpPr>
        <p:grpSpPr>
          <a:xfrm>
            <a:off x="6626" y="7259657"/>
            <a:ext cx="17613156" cy="1427142"/>
            <a:chOff x="23190" y="7260845"/>
            <a:chExt cx="17613156" cy="14271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953A99B-5578-4A98-97F1-344A2A364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681" y="7722265"/>
              <a:ext cx="16149428" cy="83251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53A29E5-B8F2-4213-A5F9-30A079A176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62" r="94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190" y="7260845"/>
              <a:ext cx="1150982" cy="142595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E40B03C-E1FA-4555-8A55-8C973CF68F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62" r="94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485364" y="7262033"/>
              <a:ext cx="1150982" cy="142595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DEFCF27-2277-49B8-95E6-2252196213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45" t="19792" r="21303" b="17708"/>
          <a:stretch/>
        </p:blipFill>
        <p:spPr>
          <a:xfrm>
            <a:off x="10779113" y="1589871"/>
            <a:ext cx="5185642" cy="550705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63231F-97A3-4529-BE27-410756CF16DD}"/>
              </a:ext>
            </a:extLst>
          </p:cNvPr>
          <p:cNvSpPr txBox="1"/>
          <p:nvPr/>
        </p:nvSpPr>
        <p:spPr>
          <a:xfrm>
            <a:off x="6326476" y="122361"/>
            <a:ext cx="5438409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Students reading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C48B7F-000A-4357-BE28-AF9E3271EA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3" t="32866" r="9800" b="9859"/>
          <a:stretch/>
        </p:blipFill>
        <p:spPr>
          <a:xfrm rot="5400000">
            <a:off x="-3142402" y="3279590"/>
            <a:ext cx="7969419" cy="16002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3D2B2C-BF85-4510-8DEC-344B06B926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3" t="32866" r="9800" b="9859"/>
          <a:stretch/>
        </p:blipFill>
        <p:spPr>
          <a:xfrm rot="5400000" flipV="1">
            <a:off x="12626827" y="3184579"/>
            <a:ext cx="7969419" cy="16002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ABFA19-3A0D-4828-9586-877183E85C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7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8" t="5872" r="21846" b="12252"/>
          <a:stretch/>
        </p:blipFill>
        <p:spPr>
          <a:xfrm>
            <a:off x="2133600" y="1901946"/>
            <a:ext cx="5630584" cy="4946407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03332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1000">
        <p15:prstTrans prst="drap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99C19A8-428A-43FE-A25A-E58E5F8822A7}"/>
              </a:ext>
            </a:extLst>
          </p:cNvPr>
          <p:cNvSpPr/>
          <p:nvPr/>
        </p:nvSpPr>
        <p:spPr>
          <a:xfrm>
            <a:off x="0" y="-70949"/>
            <a:ext cx="17373600" cy="8686800"/>
          </a:xfrm>
          <a:prstGeom prst="frame">
            <a:avLst>
              <a:gd name="adj1" fmla="val 1643"/>
            </a:avLst>
          </a:prstGeom>
          <a:gradFill flip="none" rotWithShape="1">
            <a:gsLst>
              <a:gs pos="46000">
                <a:srgbClr val="EB3DC6">
                  <a:alpha val="57000"/>
                </a:srgbClr>
              </a:gs>
              <a:gs pos="50000">
                <a:srgbClr val="27E1D8">
                  <a:shade val="67500"/>
                  <a:satMod val="115000"/>
                </a:srgbClr>
              </a:gs>
              <a:gs pos="81000">
                <a:srgbClr val="27E1D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53A99B-5578-4A98-97F1-344A2A364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04" y="7666446"/>
            <a:ext cx="16084896" cy="8325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3A29E5-B8F2-4213-A5F9-30A079A176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62" r="94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29" y="7189897"/>
            <a:ext cx="1146383" cy="1425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40B03C-E1FA-4555-8A55-8C973CF68F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62" r="94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48212" y="7189897"/>
            <a:ext cx="1146383" cy="1425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FB5B22-A953-4EE1-B0E0-54DCC085265E}"/>
              </a:ext>
            </a:extLst>
          </p:cNvPr>
          <p:cNvSpPr txBox="1"/>
          <p:nvPr/>
        </p:nvSpPr>
        <p:spPr>
          <a:xfrm>
            <a:off x="6592647" y="-24440"/>
            <a:ext cx="3429000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6E153C-3166-47E9-B03A-2900DF6D0A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5122" r="895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52" y="2278194"/>
            <a:ext cx="4025182" cy="349447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6568E7-81CC-4930-BCC4-BE73A717DC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647" y="2178663"/>
            <a:ext cx="3970070" cy="34944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43134E-26F2-4B02-B427-787BDD52DA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2231971"/>
            <a:ext cx="4343400" cy="33878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4A2CA6-0E2B-4F8D-8355-B92B60C40B7B}"/>
              </a:ext>
            </a:extLst>
          </p:cNvPr>
          <p:cNvSpPr txBox="1"/>
          <p:nvPr/>
        </p:nvSpPr>
        <p:spPr>
          <a:xfrm>
            <a:off x="6439126" y="884485"/>
            <a:ext cx="4277111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What  is this?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7F3B54-BEDB-4D20-AEB7-6BB713DD2CE6}"/>
              </a:ext>
            </a:extLst>
          </p:cNvPr>
          <p:cNvSpPr txBox="1"/>
          <p:nvPr/>
        </p:nvSpPr>
        <p:spPr>
          <a:xfrm>
            <a:off x="4827192" y="6816140"/>
            <a:ext cx="8576353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What sounds do they make?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203DDA-5990-450B-8F9C-86EF8BB03885}"/>
              </a:ext>
            </a:extLst>
          </p:cNvPr>
          <p:cNvSpPr txBox="1"/>
          <p:nvPr/>
        </p:nvSpPr>
        <p:spPr>
          <a:xfrm>
            <a:off x="2009645" y="5940819"/>
            <a:ext cx="1298153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hen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9B1686-C3DA-4C7F-BD4E-5FEFDE8F1AAD}"/>
              </a:ext>
            </a:extLst>
          </p:cNvPr>
          <p:cNvSpPr txBox="1"/>
          <p:nvPr/>
        </p:nvSpPr>
        <p:spPr>
          <a:xfrm>
            <a:off x="8410445" y="5965833"/>
            <a:ext cx="1930254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horse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6C7B69-4E44-4BFA-9C9E-74CD4580DCD1}"/>
              </a:ext>
            </a:extLst>
          </p:cNvPr>
          <p:cNvSpPr txBox="1"/>
          <p:nvPr/>
        </p:nvSpPr>
        <p:spPr>
          <a:xfrm>
            <a:off x="14777294" y="5850387"/>
            <a:ext cx="2215306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pigeon</a:t>
            </a:r>
          </a:p>
        </p:txBody>
      </p:sp>
    </p:spTree>
    <p:extLst>
      <p:ext uri="{BB962C8B-B14F-4D97-AF65-F5344CB8AC3E}">
        <p14:creationId xmlns:p14="http://schemas.microsoft.com/office/powerpoint/2010/main" val="4182658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725FD7-9FFD-46D9-8BE9-C6EAFDB1B489}"/>
              </a:ext>
            </a:extLst>
          </p:cNvPr>
          <p:cNvSpPr/>
          <p:nvPr/>
        </p:nvSpPr>
        <p:spPr>
          <a:xfrm>
            <a:off x="7848600" y="642638"/>
            <a:ext cx="2476960" cy="83099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Identity:</a:t>
            </a:r>
            <a:endParaRPr lang="en-US" sz="4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8D04B5-2E80-48F4-A809-D1F0BD081B6D}"/>
              </a:ext>
            </a:extLst>
          </p:cNvPr>
          <p:cNvSpPr/>
          <p:nvPr/>
        </p:nvSpPr>
        <p:spPr>
          <a:xfrm>
            <a:off x="907704" y="4393847"/>
            <a:ext cx="5715000" cy="280076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  <a:sp3d extrusionH="57150">
              <a:bevelT w="57150" h="38100" prst="hardEdge"/>
            </a:sp3d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Mst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Hosneara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Parvin</a:t>
            </a:r>
          </a:p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Head Teacher</a:t>
            </a:r>
          </a:p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Sholotaka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gps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Gangni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Meherpur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60891" y="4663414"/>
            <a:ext cx="5287617" cy="21236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  <a:sp3d extrusionH="57150">
              <a:bevelT w="57150" h="38100" prst="hardEdge"/>
            </a:sp3d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    Subject: English</a:t>
            </a:r>
          </a:p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          Class: Three</a:t>
            </a:r>
          </a:p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               Unit: 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B57468-B98D-4125-91C7-6AB4837692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90098" y="1511141"/>
            <a:ext cx="1981200" cy="2200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F863E7E0-AB30-49FA-8F6E-45568AAE2319}"/>
              </a:ext>
            </a:extLst>
          </p:cNvPr>
          <p:cNvSpPr/>
          <p:nvPr/>
        </p:nvSpPr>
        <p:spPr>
          <a:xfrm>
            <a:off x="0" y="1"/>
            <a:ext cx="17373600" cy="8686800"/>
          </a:xfrm>
          <a:prstGeom prst="frame">
            <a:avLst>
              <a:gd name="adj1" fmla="val 1643"/>
            </a:avLst>
          </a:prstGeom>
          <a:gradFill flip="none" rotWithShape="1">
            <a:gsLst>
              <a:gs pos="46000">
                <a:srgbClr val="EB3DC6">
                  <a:alpha val="57000"/>
                </a:srgbClr>
              </a:gs>
              <a:gs pos="50000">
                <a:srgbClr val="27E1D8">
                  <a:shade val="67500"/>
                  <a:satMod val="115000"/>
                </a:srgbClr>
              </a:gs>
              <a:gs pos="81000">
                <a:srgbClr val="27E1D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B1E8DE-D3A0-4F03-A165-929F75FBEB52}"/>
              </a:ext>
            </a:extLst>
          </p:cNvPr>
          <p:cNvGrpSpPr/>
          <p:nvPr/>
        </p:nvGrpSpPr>
        <p:grpSpPr>
          <a:xfrm>
            <a:off x="1756327" y="1121247"/>
            <a:ext cx="2396573" cy="2800767"/>
            <a:chOff x="7128427" y="2123656"/>
            <a:chExt cx="3689142" cy="36891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DA7D8E-DB0E-4FF3-8396-F02EB5094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5223" y="2732880"/>
              <a:ext cx="2495550" cy="2470694"/>
            </a:xfrm>
            <a:prstGeom prst="ellipse">
              <a:avLst/>
            </a:prstGeom>
            <a:ln w="76200">
              <a:solidFill>
                <a:schemeClr val="tx1"/>
              </a:solidFill>
            </a:ln>
            <a:effectLst>
              <a:softEdge rad="112500"/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64799E0-6CAA-4B74-91A6-18CF237A1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00" b="100000" l="3214" r="971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8427" y="2123656"/>
              <a:ext cx="3689142" cy="3689142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20C3EE2C-546A-4177-8E15-F856FB31F3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0595" y="1614917"/>
            <a:ext cx="1371600" cy="664583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9B42F8-0F11-49F3-9F18-028983A73B4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66" b="9859"/>
          <a:stretch/>
        </p:blipFill>
        <p:spPr>
          <a:xfrm>
            <a:off x="6991580" y="-56681"/>
            <a:ext cx="4191000" cy="8325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09C34B1-AE83-49AC-ABBD-BE55F363F4FF}"/>
              </a:ext>
            </a:extLst>
          </p:cNvPr>
          <p:cNvGrpSpPr/>
          <p:nvPr/>
        </p:nvGrpSpPr>
        <p:grpSpPr>
          <a:xfrm>
            <a:off x="125998" y="7002054"/>
            <a:ext cx="17368597" cy="1613797"/>
            <a:chOff x="125998" y="7002054"/>
            <a:chExt cx="17368597" cy="161379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A5AEE6F-FE60-43FC-A766-35C6A6F67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704" y="7666446"/>
              <a:ext cx="16084896" cy="83251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37F587D-1D53-4C7C-969C-14E54A718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962" r="94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5998" y="7162269"/>
              <a:ext cx="1146383" cy="142595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EAC8C8A-F613-4B8F-BA88-71DB86349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962" r="94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48212" y="7189897"/>
              <a:ext cx="1146383" cy="142595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64A89DA-5450-4D33-9193-3B8021938D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76634" b="95425" l="7059" r="915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23" t="74787" r="33293" b="64"/>
            <a:stretch/>
          </p:blipFill>
          <p:spPr>
            <a:xfrm>
              <a:off x="983490" y="7002054"/>
              <a:ext cx="1967810" cy="1496905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232E5A6-9D79-4190-B425-CCAB0002E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76634" b="95425" l="7059" r="915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23" t="74787" r="33293" b="64"/>
            <a:stretch/>
          </p:blipFill>
          <p:spPr>
            <a:xfrm>
              <a:off x="15080698" y="7037529"/>
              <a:ext cx="1967810" cy="1496905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DB13697-1562-4FA8-BBE6-69B47E1452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594" y="2134361"/>
            <a:ext cx="1371601" cy="1080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14B0A77-1B4C-4469-8AFD-4C1FBAA9AA18}"/>
              </a:ext>
            </a:extLst>
          </p:cNvPr>
          <p:cNvSpPr/>
          <p:nvPr/>
        </p:nvSpPr>
        <p:spPr>
          <a:xfrm>
            <a:off x="0" y="1"/>
            <a:ext cx="17373600" cy="8686800"/>
          </a:xfrm>
          <a:prstGeom prst="frame">
            <a:avLst>
              <a:gd name="adj1" fmla="val 1643"/>
            </a:avLst>
          </a:prstGeom>
          <a:gradFill flip="none" rotWithShape="1">
            <a:gsLst>
              <a:gs pos="46000">
                <a:srgbClr val="EB3DC6">
                  <a:alpha val="57000"/>
                </a:srgbClr>
              </a:gs>
              <a:gs pos="50000">
                <a:srgbClr val="27E1D8">
                  <a:shade val="67500"/>
                  <a:satMod val="115000"/>
                </a:srgbClr>
              </a:gs>
              <a:gs pos="81000">
                <a:srgbClr val="27E1D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E2C97-54FC-400B-B011-D5CA6DEFD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04" y="7666446"/>
            <a:ext cx="16084896" cy="832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DF599F-2A21-4F1C-A1C6-7E550C7B0A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62" r="94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29" y="7189897"/>
            <a:ext cx="1146383" cy="1425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8D8C53-0599-475E-A073-AD55E8364E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62" r="94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48212" y="7189897"/>
            <a:ext cx="1146383" cy="1425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E54B85-608B-46B7-997D-1E6D9C141765}"/>
              </a:ext>
            </a:extLst>
          </p:cNvPr>
          <p:cNvSpPr txBox="1"/>
          <p:nvPr/>
        </p:nvSpPr>
        <p:spPr>
          <a:xfrm>
            <a:off x="1176338" y="1358607"/>
            <a:ext cx="14325600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All of you will read and write the below sounds: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0EDAF6-870C-4E72-BFDF-69BD137993A1}"/>
              </a:ext>
            </a:extLst>
          </p:cNvPr>
          <p:cNvSpPr txBox="1"/>
          <p:nvPr/>
        </p:nvSpPr>
        <p:spPr>
          <a:xfrm>
            <a:off x="6916884" y="3154011"/>
            <a:ext cx="2844507" cy="452431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Cluck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Neigh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Roor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Growl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Moo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Coo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AEEAB3-C8C8-438A-9800-2CB75CA081CA}"/>
              </a:ext>
            </a:extLst>
          </p:cNvPr>
          <p:cNvSpPr txBox="1"/>
          <p:nvPr/>
        </p:nvSpPr>
        <p:spPr>
          <a:xfrm>
            <a:off x="5791200" y="278858"/>
            <a:ext cx="5078688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Planned activity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8742F-32EF-46CE-A890-7BB6429FAB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3" t="32866" r="9800" b="9859"/>
          <a:stretch/>
        </p:blipFill>
        <p:spPr>
          <a:xfrm rot="5400000">
            <a:off x="-3142402" y="3279590"/>
            <a:ext cx="7969419" cy="16002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704752-3D77-4150-8B95-160216F8B8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3" t="32866" r="9800" b="9859"/>
          <a:stretch/>
        </p:blipFill>
        <p:spPr>
          <a:xfrm rot="5400000" flipV="1">
            <a:off x="12626827" y="3184579"/>
            <a:ext cx="7969419" cy="16002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0202B3-4DBA-44B1-87E0-8F801BC9EC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0" y="3143990"/>
            <a:ext cx="3200400" cy="32004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14B0A77-1B4C-4469-8AFD-4C1FBAA9AA18}"/>
              </a:ext>
            </a:extLst>
          </p:cNvPr>
          <p:cNvSpPr/>
          <p:nvPr/>
        </p:nvSpPr>
        <p:spPr>
          <a:xfrm>
            <a:off x="0" y="1"/>
            <a:ext cx="17373600" cy="8686800"/>
          </a:xfrm>
          <a:prstGeom prst="frame">
            <a:avLst>
              <a:gd name="adj1" fmla="val 1643"/>
            </a:avLst>
          </a:prstGeom>
          <a:gradFill flip="none" rotWithShape="1">
            <a:gsLst>
              <a:gs pos="46000">
                <a:srgbClr val="EB3DC6">
                  <a:alpha val="57000"/>
                </a:srgbClr>
              </a:gs>
              <a:gs pos="50000">
                <a:srgbClr val="27E1D8">
                  <a:shade val="67500"/>
                  <a:satMod val="115000"/>
                </a:srgbClr>
              </a:gs>
              <a:gs pos="81000">
                <a:srgbClr val="27E1D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E2C97-54FC-400B-B011-D5CA6DEFD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04" y="7666446"/>
            <a:ext cx="16084896" cy="832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DF599F-2A21-4F1C-A1C6-7E550C7B0A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2" r="94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29" y="7189897"/>
            <a:ext cx="1146383" cy="1425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8D8C53-0599-475E-A073-AD55E8364E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2" r="94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48212" y="7189897"/>
            <a:ext cx="1146383" cy="1425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68742F-32EF-46CE-A890-7BB6429FAB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3" t="32866" r="9800" b="9859"/>
          <a:stretch/>
        </p:blipFill>
        <p:spPr>
          <a:xfrm rot="5400000">
            <a:off x="-3142402" y="3279590"/>
            <a:ext cx="7969419" cy="16002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704752-3D77-4150-8B95-160216F8B8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3" t="32866" r="9800" b="9859"/>
          <a:stretch/>
        </p:blipFill>
        <p:spPr>
          <a:xfrm rot="5400000" flipV="1">
            <a:off x="12626827" y="3184579"/>
            <a:ext cx="7969419" cy="16002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EC511D-6C7E-4BBC-9F56-1FEE11D8C5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88" b="100000" l="0" r="93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861" y="4471948"/>
            <a:ext cx="3151246" cy="27179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D1C031-EE73-48E5-AEE8-A1371615AF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061" y="4588484"/>
            <a:ext cx="2707156" cy="26712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7B9237-8594-45B1-9FE8-E991DDA3C24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51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19" r="47278" b="58531"/>
          <a:stretch/>
        </p:blipFill>
        <p:spPr>
          <a:xfrm>
            <a:off x="2670817" y="794530"/>
            <a:ext cx="2878200" cy="2713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AF580A8-14F5-4A96-ACC2-1B611D0863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039" y="735138"/>
            <a:ext cx="2489176" cy="29400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445EC49-75BB-4FC1-86DF-6564E730FFA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95" b="89988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6" t="18318" r="3942" b="17525"/>
          <a:stretch/>
        </p:blipFill>
        <p:spPr>
          <a:xfrm>
            <a:off x="7178144" y="2603361"/>
            <a:ext cx="3308989" cy="235121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114FC57-D2C3-4CE5-B69A-E79C52011C1C}"/>
              </a:ext>
            </a:extLst>
          </p:cNvPr>
          <p:cNvSpPr txBox="1"/>
          <p:nvPr/>
        </p:nvSpPr>
        <p:spPr>
          <a:xfrm>
            <a:off x="7589035" y="5814357"/>
            <a:ext cx="3604646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SEE YOU !</a:t>
            </a:r>
          </a:p>
        </p:txBody>
      </p:sp>
    </p:spTree>
    <p:extLst>
      <p:ext uri="{BB962C8B-B14F-4D97-AF65-F5344CB8AC3E}">
        <p14:creationId xmlns:p14="http://schemas.microsoft.com/office/powerpoint/2010/main" val="3695490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1000">
        <p15:prstTrans prst="drap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4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B07D893-2516-431E-9C52-72097FC8A673}"/>
              </a:ext>
            </a:extLst>
          </p:cNvPr>
          <p:cNvSpPr/>
          <p:nvPr/>
        </p:nvSpPr>
        <p:spPr>
          <a:xfrm>
            <a:off x="0" y="1"/>
            <a:ext cx="17373600" cy="8686800"/>
          </a:xfrm>
          <a:prstGeom prst="frame">
            <a:avLst>
              <a:gd name="adj1" fmla="val 1643"/>
            </a:avLst>
          </a:prstGeom>
          <a:gradFill flip="none" rotWithShape="1">
            <a:gsLst>
              <a:gs pos="46000">
                <a:srgbClr val="EB3DC6">
                  <a:alpha val="57000"/>
                </a:srgbClr>
              </a:gs>
              <a:gs pos="50000">
                <a:srgbClr val="27E1D8">
                  <a:shade val="67500"/>
                  <a:satMod val="115000"/>
                </a:srgbClr>
              </a:gs>
              <a:gs pos="81000">
                <a:srgbClr val="27E1D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F83202-23F2-4DEA-A3AB-C6F3B6035338}"/>
              </a:ext>
            </a:extLst>
          </p:cNvPr>
          <p:cNvGrpSpPr/>
          <p:nvPr/>
        </p:nvGrpSpPr>
        <p:grpSpPr>
          <a:xfrm>
            <a:off x="23329" y="7189897"/>
            <a:ext cx="17471266" cy="1425954"/>
            <a:chOff x="23329" y="7189897"/>
            <a:chExt cx="17471266" cy="14259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9C0E6F9-B2E8-4B9A-89C7-8C412A5C4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514" y="7783338"/>
              <a:ext cx="16084896" cy="83251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92F5B8-92C4-4AF8-97DC-D3FE7A840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62" r="94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29" y="7189897"/>
              <a:ext cx="1146383" cy="142595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CBBD33-DDE6-4112-A1A1-1E30AF2FA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62" r="94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48212" y="7189897"/>
              <a:ext cx="1146383" cy="142595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69AE6A7-93AD-40EE-A022-B8FF66CA67AF}"/>
              </a:ext>
            </a:extLst>
          </p:cNvPr>
          <p:cNvSpPr txBox="1"/>
          <p:nvPr/>
        </p:nvSpPr>
        <p:spPr>
          <a:xfrm>
            <a:off x="5386180" y="97470"/>
            <a:ext cx="5506278" cy="83099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153CBA-FE7C-40EC-A9DB-E3C45434DDD7}"/>
              </a:ext>
            </a:extLst>
          </p:cNvPr>
          <p:cNvSpPr txBox="1"/>
          <p:nvPr/>
        </p:nvSpPr>
        <p:spPr>
          <a:xfrm>
            <a:off x="5486400" y="1564418"/>
            <a:ext cx="5305839" cy="70788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F08626-E12F-4E82-9575-9864E9E6AB4B}"/>
              </a:ext>
            </a:extLst>
          </p:cNvPr>
          <p:cNvSpPr txBox="1"/>
          <p:nvPr/>
        </p:nvSpPr>
        <p:spPr>
          <a:xfrm>
            <a:off x="2743200" y="2692742"/>
            <a:ext cx="12787520" cy="378565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3.2.1 understand simple questions about familiar objects.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1.1.2 say words, phrases and sentences after the teacher with proper sounds and stress.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59FACC-2187-470D-A91E-CC60192C27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3971" l="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92920" flipV="1">
            <a:off x="427864" y="1882354"/>
            <a:ext cx="5138503" cy="59865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C77C75-1196-4ADD-AF54-35880826BB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6634" b="95425" l="7059" r="915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23" t="74787" r="33293" b="64"/>
          <a:stretch/>
        </p:blipFill>
        <p:spPr>
          <a:xfrm>
            <a:off x="15119695" y="7118946"/>
            <a:ext cx="1967810" cy="149690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D61F24-9D45-443C-8AF7-3F95E4601F7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6634" b="95425" l="7059" r="915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23" t="74787" r="33293" b="64"/>
          <a:stretch/>
        </p:blipFill>
        <p:spPr>
          <a:xfrm>
            <a:off x="508345" y="7056882"/>
            <a:ext cx="1967810" cy="149690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073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ripple/>
      </p:transition>
    </mc:Choice>
    <mc:Fallback xmlns="">
      <p:transition spd="slow" advClick="0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3E2C6071-6E69-4BF3-988D-9678FA7DBE68}"/>
              </a:ext>
            </a:extLst>
          </p:cNvPr>
          <p:cNvSpPr/>
          <p:nvPr/>
        </p:nvSpPr>
        <p:spPr>
          <a:xfrm>
            <a:off x="0" y="1"/>
            <a:ext cx="17373600" cy="8686800"/>
          </a:xfrm>
          <a:prstGeom prst="frame">
            <a:avLst>
              <a:gd name="adj1" fmla="val 1643"/>
            </a:avLst>
          </a:prstGeom>
          <a:gradFill flip="none" rotWithShape="1">
            <a:gsLst>
              <a:gs pos="46000">
                <a:srgbClr val="EB3DC6">
                  <a:alpha val="57000"/>
                </a:srgbClr>
              </a:gs>
              <a:gs pos="50000">
                <a:srgbClr val="27E1D8">
                  <a:shade val="67500"/>
                  <a:satMod val="115000"/>
                </a:srgbClr>
              </a:gs>
              <a:gs pos="81000">
                <a:srgbClr val="27E1D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A95274-376A-4B9F-9A0A-4435D7420141}"/>
              </a:ext>
            </a:extLst>
          </p:cNvPr>
          <p:cNvGrpSpPr/>
          <p:nvPr/>
        </p:nvGrpSpPr>
        <p:grpSpPr>
          <a:xfrm>
            <a:off x="23329" y="7189897"/>
            <a:ext cx="17471266" cy="1425954"/>
            <a:chOff x="23329" y="7189897"/>
            <a:chExt cx="17471266" cy="14259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0D4F087-0DB7-4B84-8450-27857047D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514" y="7783338"/>
              <a:ext cx="16084896" cy="83251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E8564CB-E0B5-473B-AA0D-AE887F3B34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962" r="94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29" y="7189897"/>
              <a:ext cx="1146383" cy="142595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16A9F6F-4D73-4D59-BFF2-B542E4394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962" r="94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48212" y="7189897"/>
              <a:ext cx="1146383" cy="142595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" name="language of animals 000">
            <a:hlinkClick r:id="" action="ppaction://media"/>
            <a:extLst>
              <a:ext uri="{FF2B5EF4-FFF2-40B4-BE49-F238E27FC236}">
                <a16:creationId xmlns:a16="http://schemas.microsoft.com/office/drawing/2014/main" id="{34A68490-F1D8-45B5-92C3-86C61BC544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10400" y="2286000"/>
            <a:ext cx="2971800" cy="2971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6B06FB-25B1-461E-9CC8-8E9A023D2E81}"/>
              </a:ext>
            </a:extLst>
          </p:cNvPr>
          <p:cNvSpPr txBox="1"/>
          <p:nvPr/>
        </p:nvSpPr>
        <p:spPr>
          <a:xfrm>
            <a:off x="5565464" y="465785"/>
            <a:ext cx="5861672" cy="101566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enjoy audio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61A842-A02E-49AA-BFE9-082E7F28ADA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3" t="32866" r="9800" b="9859"/>
          <a:stretch/>
        </p:blipFill>
        <p:spPr>
          <a:xfrm rot="5400000">
            <a:off x="-3142402" y="3279590"/>
            <a:ext cx="7969419" cy="16002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F85026-D2AA-494E-BBAE-0F945A3AF77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3" t="32866" r="9800" b="9859"/>
          <a:stretch/>
        </p:blipFill>
        <p:spPr>
          <a:xfrm rot="5400000" flipV="1">
            <a:off x="12626827" y="3184579"/>
            <a:ext cx="7969419" cy="16002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16AB11C-D5C3-46A0-9FF0-271EFB5B2BED}"/>
              </a:ext>
            </a:extLst>
          </p:cNvPr>
          <p:cNvSpPr txBox="1"/>
          <p:nvPr/>
        </p:nvSpPr>
        <p:spPr>
          <a:xfrm>
            <a:off x="3002229" y="6699694"/>
            <a:ext cx="11513466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you understand from audio?</a:t>
            </a:r>
          </a:p>
        </p:txBody>
      </p:sp>
    </p:spTree>
    <p:extLst>
      <p:ext uri="{BB962C8B-B14F-4D97-AF65-F5344CB8AC3E}">
        <p14:creationId xmlns:p14="http://schemas.microsoft.com/office/powerpoint/2010/main" val="169698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rippl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>
            <a:extLst>
              <a:ext uri="{FF2B5EF4-FFF2-40B4-BE49-F238E27FC236}">
                <a16:creationId xmlns:a16="http://schemas.microsoft.com/office/drawing/2014/main" id="{951D5C68-EEF5-4A6F-AC51-89FC58F233C6}"/>
              </a:ext>
            </a:extLst>
          </p:cNvPr>
          <p:cNvSpPr/>
          <p:nvPr/>
        </p:nvSpPr>
        <p:spPr>
          <a:xfrm>
            <a:off x="2853875" y="3984711"/>
            <a:ext cx="12268200" cy="2667000"/>
          </a:xfrm>
          <a:prstGeom prst="leftRightArrow">
            <a:avLst/>
          </a:prstGeom>
          <a:noFill/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 sounds do they  make?</a:t>
            </a:r>
            <a:endParaRPr lang="en-US" sz="6600" b="1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E2C6071-6E69-4BF3-988D-9678FA7DBE68}"/>
              </a:ext>
            </a:extLst>
          </p:cNvPr>
          <p:cNvSpPr/>
          <p:nvPr/>
        </p:nvSpPr>
        <p:spPr>
          <a:xfrm>
            <a:off x="0" y="1"/>
            <a:ext cx="17373600" cy="8686800"/>
          </a:xfrm>
          <a:prstGeom prst="frame">
            <a:avLst>
              <a:gd name="adj1" fmla="val 1643"/>
            </a:avLst>
          </a:prstGeom>
          <a:gradFill flip="none" rotWithShape="1">
            <a:gsLst>
              <a:gs pos="46000">
                <a:srgbClr val="EB3DC6">
                  <a:alpha val="57000"/>
                </a:srgbClr>
              </a:gs>
              <a:gs pos="50000">
                <a:srgbClr val="27E1D8">
                  <a:shade val="67500"/>
                  <a:satMod val="115000"/>
                </a:srgbClr>
              </a:gs>
              <a:gs pos="81000">
                <a:srgbClr val="27E1D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A95274-376A-4B9F-9A0A-4435D7420141}"/>
              </a:ext>
            </a:extLst>
          </p:cNvPr>
          <p:cNvGrpSpPr/>
          <p:nvPr/>
        </p:nvGrpSpPr>
        <p:grpSpPr>
          <a:xfrm>
            <a:off x="23329" y="7189897"/>
            <a:ext cx="17471266" cy="1425954"/>
            <a:chOff x="23329" y="7189897"/>
            <a:chExt cx="17471266" cy="14259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0D4F087-0DB7-4B84-8450-27857047D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514" y="7783338"/>
              <a:ext cx="16084896" cy="83251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E8564CB-E0B5-473B-AA0D-AE887F3B34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62" r="94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29" y="7189897"/>
              <a:ext cx="1146383" cy="142595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16A9F6F-4D73-4D59-BFF2-B542E4394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62" r="94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48212" y="7189897"/>
              <a:ext cx="1146383" cy="142595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0483DEF-BAA6-48F4-A724-236EA17FE97B}"/>
              </a:ext>
            </a:extLst>
          </p:cNvPr>
          <p:cNvSpPr txBox="1"/>
          <p:nvPr/>
        </p:nvSpPr>
        <p:spPr>
          <a:xfrm>
            <a:off x="6102556" y="894838"/>
            <a:ext cx="5168487" cy="101566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61A842-A02E-49AA-BFE9-082E7F28AD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3" t="32866" r="9800" b="9859"/>
          <a:stretch/>
        </p:blipFill>
        <p:spPr>
          <a:xfrm rot="5400000">
            <a:off x="-3142402" y="3279590"/>
            <a:ext cx="7969419" cy="16002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F85026-D2AA-494E-BBAE-0F945A3AF7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3" t="32866" r="9800" b="9859"/>
          <a:stretch/>
        </p:blipFill>
        <p:spPr>
          <a:xfrm rot="5400000" flipV="1">
            <a:off x="12626827" y="3184579"/>
            <a:ext cx="7969419" cy="16002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4E2C8E-D7CC-47E9-8DB0-DDB8077C015C}"/>
              </a:ext>
            </a:extLst>
          </p:cNvPr>
          <p:cNvSpPr txBox="1"/>
          <p:nvPr/>
        </p:nvSpPr>
        <p:spPr>
          <a:xfrm>
            <a:off x="4845965" y="147322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Introducing new words: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029127-9A57-44BB-B5FB-B54CE55A65B4}"/>
              </a:ext>
            </a:extLst>
          </p:cNvPr>
          <p:cNvSpPr txBox="1"/>
          <p:nvPr/>
        </p:nvSpPr>
        <p:spPr>
          <a:xfrm>
            <a:off x="1986472" y="3571889"/>
            <a:ext cx="2128328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D95087-FD1B-4E19-933D-F07E13F49551}"/>
              </a:ext>
            </a:extLst>
          </p:cNvPr>
          <p:cNvSpPr txBox="1"/>
          <p:nvPr/>
        </p:nvSpPr>
        <p:spPr>
          <a:xfrm>
            <a:off x="13258800" y="3571889"/>
            <a:ext cx="2472359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তৈরি করা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5201CB-9770-47BC-9CE2-7229A08A43FA}"/>
              </a:ext>
            </a:extLst>
          </p:cNvPr>
          <p:cNvSpPr txBox="1"/>
          <p:nvPr/>
        </p:nvSpPr>
        <p:spPr>
          <a:xfrm>
            <a:off x="5591891" y="6592668"/>
            <a:ext cx="6428357" cy="923330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  <a:sp3d extrusionH="57150">
              <a:bevelT w="57150" h="38100" prst="hardEdge"/>
            </a:sp3d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create something.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71C648A3-8E5F-48B6-8D18-65237374C771}"/>
              </a:ext>
            </a:extLst>
          </p:cNvPr>
          <p:cNvSpPr/>
          <p:nvPr/>
        </p:nvSpPr>
        <p:spPr>
          <a:xfrm>
            <a:off x="0" y="1"/>
            <a:ext cx="17373600" cy="8686800"/>
          </a:xfrm>
          <a:prstGeom prst="frame">
            <a:avLst>
              <a:gd name="adj1" fmla="val 1643"/>
            </a:avLst>
          </a:prstGeom>
          <a:gradFill flip="none" rotWithShape="1">
            <a:gsLst>
              <a:gs pos="46000">
                <a:srgbClr val="EB3DC6">
                  <a:alpha val="57000"/>
                </a:srgbClr>
              </a:gs>
              <a:gs pos="50000">
                <a:srgbClr val="27E1D8">
                  <a:shade val="67500"/>
                  <a:satMod val="115000"/>
                </a:srgbClr>
              </a:gs>
              <a:gs pos="81000">
                <a:srgbClr val="27E1D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C90CBC-B3AC-4281-8E03-46A3D85D1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543" y="2141303"/>
            <a:ext cx="6684514" cy="3876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D23CCBF-B3E4-4F24-AB62-79B44062670E}"/>
              </a:ext>
            </a:extLst>
          </p:cNvPr>
          <p:cNvGrpSpPr/>
          <p:nvPr/>
        </p:nvGrpSpPr>
        <p:grpSpPr>
          <a:xfrm>
            <a:off x="-48833" y="7277723"/>
            <a:ext cx="17471266" cy="1425954"/>
            <a:chOff x="23329" y="7189897"/>
            <a:chExt cx="17471266" cy="142595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30B0626-03CD-480F-8B8F-14B07F73E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704" y="7666446"/>
              <a:ext cx="16084896" cy="83251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75C0B9A-E476-4F21-B30A-4AF5E91AA2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962" r="94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29" y="7189897"/>
              <a:ext cx="1146383" cy="142595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1903F1D-E8B7-487B-945E-615AC15717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962" r="94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48212" y="7189897"/>
              <a:ext cx="1146383" cy="142595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129A64D-BE73-4E52-8EF2-2E87626EBE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3" t="32866" r="9800" b="9859"/>
          <a:stretch/>
        </p:blipFill>
        <p:spPr>
          <a:xfrm rot="5400000">
            <a:off x="-3142402" y="3279590"/>
            <a:ext cx="7969419" cy="16002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5118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4E2C8E-D7CC-47E9-8DB0-DDB8077C015C}"/>
              </a:ext>
            </a:extLst>
          </p:cNvPr>
          <p:cNvSpPr txBox="1"/>
          <p:nvPr/>
        </p:nvSpPr>
        <p:spPr>
          <a:xfrm>
            <a:off x="4798528" y="227418"/>
            <a:ext cx="7315200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Introducing new words: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BAEE8B-0194-4328-93D8-E733C6CB1083}"/>
              </a:ext>
            </a:extLst>
          </p:cNvPr>
          <p:cNvSpPr txBox="1"/>
          <p:nvPr/>
        </p:nvSpPr>
        <p:spPr>
          <a:xfrm>
            <a:off x="4455628" y="6265194"/>
            <a:ext cx="8001000" cy="830997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  <a:sp3d extrusionH="57150">
              <a:bevelT w="57150" h="38100" prst="hardEdge"/>
            </a:sp3d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Something that you can hear. 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4F0DC7-B8BB-4C0A-A586-952BEB736D8C}"/>
              </a:ext>
            </a:extLst>
          </p:cNvPr>
          <p:cNvSpPr txBox="1"/>
          <p:nvPr/>
        </p:nvSpPr>
        <p:spPr>
          <a:xfrm>
            <a:off x="2819400" y="3719310"/>
            <a:ext cx="2247899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A2E285-E0F8-4037-AE13-92FA6F27039E}"/>
              </a:ext>
            </a:extLst>
          </p:cNvPr>
          <p:cNvSpPr txBox="1"/>
          <p:nvPr/>
        </p:nvSpPr>
        <p:spPr>
          <a:xfrm>
            <a:off x="12273376" y="3719310"/>
            <a:ext cx="3500024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আওয়াজ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71C648A3-8E5F-48B6-8D18-65237374C771}"/>
              </a:ext>
            </a:extLst>
          </p:cNvPr>
          <p:cNvSpPr/>
          <p:nvPr/>
        </p:nvSpPr>
        <p:spPr>
          <a:xfrm>
            <a:off x="0" y="1"/>
            <a:ext cx="17373600" cy="8686800"/>
          </a:xfrm>
          <a:prstGeom prst="frame">
            <a:avLst>
              <a:gd name="adj1" fmla="val 1643"/>
            </a:avLst>
          </a:prstGeom>
          <a:gradFill flip="none" rotWithShape="1">
            <a:gsLst>
              <a:gs pos="46000">
                <a:srgbClr val="EB3DC6">
                  <a:alpha val="57000"/>
                </a:srgbClr>
              </a:gs>
              <a:gs pos="50000">
                <a:srgbClr val="27E1D8">
                  <a:shade val="67500"/>
                  <a:satMod val="115000"/>
                </a:srgbClr>
              </a:gs>
              <a:gs pos="81000">
                <a:srgbClr val="27E1D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2881799-8DAD-42B2-9E85-6B432A8D3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504" y="2399106"/>
            <a:ext cx="5511248" cy="3229287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6B7694-DFF7-4363-9153-E8326888D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04" y="7666446"/>
            <a:ext cx="16084896" cy="8325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257321-717D-41CE-8135-47C2C5A4D8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2" r="94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48212" y="7189897"/>
            <a:ext cx="1146383" cy="1425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3DEDD7-6FDE-462C-AA6E-4842D2EEBD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3" t="32866" r="9800" b="9859"/>
          <a:stretch/>
        </p:blipFill>
        <p:spPr>
          <a:xfrm rot="5400000">
            <a:off x="-3142402" y="3279590"/>
            <a:ext cx="7969419" cy="16002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B4E74E-88A6-43B6-B26C-FA4B50F0AB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2" r="94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57" y="7165834"/>
            <a:ext cx="1146383" cy="1425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8676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wn Arrow 31"/>
          <p:cNvSpPr/>
          <p:nvPr/>
        </p:nvSpPr>
        <p:spPr>
          <a:xfrm>
            <a:off x="13875854" y="1712418"/>
            <a:ext cx="914400" cy="990600"/>
          </a:xfrm>
          <a:prstGeom prst="downArrow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 sz="5400" b="1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764160" y="216844"/>
            <a:ext cx="7088670" cy="8382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sound does it make?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B2E6BA13-9A48-49EA-A8CA-55F1C524F266}"/>
              </a:ext>
            </a:extLst>
          </p:cNvPr>
          <p:cNvSpPr/>
          <p:nvPr/>
        </p:nvSpPr>
        <p:spPr>
          <a:xfrm>
            <a:off x="0" y="1"/>
            <a:ext cx="17373600" cy="8686800"/>
          </a:xfrm>
          <a:prstGeom prst="frame">
            <a:avLst>
              <a:gd name="adj1" fmla="val 1643"/>
            </a:avLst>
          </a:prstGeom>
          <a:gradFill flip="none" rotWithShape="1">
            <a:gsLst>
              <a:gs pos="46000">
                <a:srgbClr val="EB3DC6">
                  <a:alpha val="57000"/>
                </a:srgbClr>
              </a:gs>
              <a:gs pos="50000">
                <a:srgbClr val="27E1D8">
                  <a:shade val="67500"/>
                  <a:satMod val="115000"/>
                </a:srgbClr>
              </a:gs>
              <a:gs pos="81000">
                <a:srgbClr val="27E1D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FFB2BB-EEF2-4116-94BF-B09A4514D1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04" y="7666446"/>
            <a:ext cx="16084896" cy="8325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EA08E6-B110-4FA7-8D91-FF572290FD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62" r="94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29" y="7189897"/>
            <a:ext cx="1146383" cy="1425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2CAAF8-96A0-4D90-B5F2-91B945B78E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62" r="94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48212" y="7189897"/>
            <a:ext cx="1146383" cy="1425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370A79-96A2-49A4-83E8-5D47FB116F5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5122" r="895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6" y="943886"/>
            <a:ext cx="7810500" cy="618942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Rooster-SoundBible.com-1114473528">
            <a:hlinkClick r:id="" action="ppaction://media"/>
            <a:extLst>
              <a:ext uri="{FF2B5EF4-FFF2-40B4-BE49-F238E27FC236}">
                <a16:creationId xmlns:a16="http://schemas.microsoft.com/office/drawing/2014/main" id="{83EA63FD-08EB-40DA-A7E7-55425F5F42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22832" y="4038600"/>
            <a:ext cx="609600" cy="6096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4DA7C9-7EE0-4A1D-9401-E8A2E49F041D}"/>
              </a:ext>
            </a:extLst>
          </p:cNvPr>
          <p:cNvSpPr txBox="1"/>
          <p:nvPr/>
        </p:nvSpPr>
        <p:spPr>
          <a:xfrm>
            <a:off x="988133" y="235209"/>
            <a:ext cx="3678083" cy="83099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What is this?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2285D8-2DB6-434A-A3CB-96CC1482BA42}"/>
              </a:ext>
            </a:extLst>
          </p:cNvPr>
          <p:cNvSpPr txBox="1"/>
          <p:nvPr/>
        </p:nvSpPr>
        <p:spPr>
          <a:xfrm>
            <a:off x="1371600" y="7063105"/>
            <a:ext cx="3678083" cy="83099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This is a hen.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119350-8EC7-4613-8F78-354E8B7A9730}"/>
              </a:ext>
            </a:extLst>
          </p:cNvPr>
          <p:cNvSpPr txBox="1"/>
          <p:nvPr/>
        </p:nvSpPr>
        <p:spPr>
          <a:xfrm>
            <a:off x="13577266" y="2852126"/>
            <a:ext cx="2095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clucks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30F8B4-2694-4796-9A7D-27ED3D21A50F}"/>
              </a:ext>
            </a:extLst>
          </p:cNvPr>
          <p:cNvSpPr txBox="1"/>
          <p:nvPr/>
        </p:nvSpPr>
        <p:spPr>
          <a:xfrm>
            <a:off x="13438946" y="4763516"/>
            <a:ext cx="287655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মুরগির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763923-473C-4481-AEAA-193AFA98C197}"/>
              </a:ext>
            </a:extLst>
          </p:cNvPr>
          <p:cNvSpPr txBox="1"/>
          <p:nvPr/>
        </p:nvSpPr>
        <p:spPr>
          <a:xfrm>
            <a:off x="13875854" y="6476550"/>
            <a:ext cx="205574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ঁক কঁক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1000">
        <p15:prstTrans prst="wind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5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" grpId="0" animBg="1"/>
      <p:bldP spid="34" grpId="0" animBg="1"/>
      <p:bldP spid="15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7698" y="70949"/>
            <a:ext cx="4267200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What is this?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1255" y="7016939"/>
            <a:ext cx="4199145" cy="83099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This is a horse.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69245" y="257972"/>
            <a:ext cx="7966212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What sound does it make?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D14F447F-6641-466B-8E4F-00209ED55E06}"/>
              </a:ext>
            </a:extLst>
          </p:cNvPr>
          <p:cNvSpPr/>
          <p:nvPr/>
        </p:nvSpPr>
        <p:spPr>
          <a:xfrm>
            <a:off x="0" y="1"/>
            <a:ext cx="17373600" cy="8686800"/>
          </a:xfrm>
          <a:prstGeom prst="frame">
            <a:avLst>
              <a:gd name="adj1" fmla="val 1643"/>
            </a:avLst>
          </a:prstGeom>
          <a:gradFill flip="none" rotWithShape="1">
            <a:gsLst>
              <a:gs pos="46000">
                <a:srgbClr val="EB3DC6">
                  <a:alpha val="57000"/>
                </a:srgbClr>
              </a:gs>
              <a:gs pos="50000">
                <a:srgbClr val="27E1D8">
                  <a:shade val="67500"/>
                  <a:satMod val="115000"/>
                </a:srgbClr>
              </a:gs>
              <a:gs pos="81000">
                <a:srgbClr val="27E1D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408345-4DD9-42B8-BE48-1522CF9F7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04" y="7666446"/>
            <a:ext cx="16084896" cy="8325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7A04E-6C60-45D3-BDBA-69348380A1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62" r="94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29" y="7189897"/>
            <a:ext cx="1146383" cy="1425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0333C4-C061-47C1-87C0-D9BBA87100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62" r="94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48212" y="7189897"/>
            <a:ext cx="1146383" cy="1425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8F3611-4374-407A-8669-11BDFC076F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29" y="380999"/>
            <a:ext cx="6834671" cy="70976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Horse Neigh-SoundBible.com-1740540960">
            <a:hlinkClick r:id="" action="ppaction://media"/>
            <a:extLst>
              <a:ext uri="{FF2B5EF4-FFF2-40B4-BE49-F238E27FC236}">
                <a16:creationId xmlns:a16="http://schemas.microsoft.com/office/drawing/2014/main" id="{54E6FD97-A56D-4EB1-AD09-0EDDBE0B7D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4038600"/>
            <a:ext cx="609600" cy="6096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2" name="Down Arrow 31">
            <a:extLst>
              <a:ext uri="{FF2B5EF4-FFF2-40B4-BE49-F238E27FC236}">
                <a16:creationId xmlns:a16="http://schemas.microsoft.com/office/drawing/2014/main" id="{21982274-32A0-483B-97A7-53CC62E47D7C}"/>
              </a:ext>
            </a:extLst>
          </p:cNvPr>
          <p:cNvSpPr/>
          <p:nvPr/>
        </p:nvSpPr>
        <p:spPr>
          <a:xfrm>
            <a:off x="13624063" y="1506055"/>
            <a:ext cx="914400" cy="990600"/>
          </a:xfrm>
          <a:prstGeom prst="downArrow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 sz="5400" b="1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0E03DD-8B56-4F79-ADFB-7F9FCB453566}"/>
              </a:ext>
            </a:extLst>
          </p:cNvPr>
          <p:cNvSpPr txBox="1"/>
          <p:nvPr/>
        </p:nvSpPr>
        <p:spPr>
          <a:xfrm>
            <a:off x="13119221" y="3077960"/>
            <a:ext cx="2244588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neighs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7068CC-1ECA-4B10-93C3-F52DE3CAB486}"/>
              </a:ext>
            </a:extLst>
          </p:cNvPr>
          <p:cNvSpPr txBox="1"/>
          <p:nvPr/>
        </p:nvSpPr>
        <p:spPr>
          <a:xfrm>
            <a:off x="13096082" y="4648200"/>
            <a:ext cx="2876550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ঘোড়ার ডাক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36420-50FF-4775-A2A6-D47F56FE0767}"/>
              </a:ext>
            </a:extLst>
          </p:cNvPr>
          <p:cNvSpPr txBox="1"/>
          <p:nvPr/>
        </p:nvSpPr>
        <p:spPr>
          <a:xfrm>
            <a:off x="13492369" y="6418363"/>
            <a:ext cx="2055743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চি-হি-হি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0" grpId="0"/>
      <p:bldP spid="12" grpId="0" animBg="1"/>
      <p:bldP spid="13" grpId="0"/>
      <p:bldP spid="15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343</Words>
  <Application>Microsoft Office PowerPoint</Application>
  <PresentationFormat>Custom</PresentationFormat>
  <Paragraphs>111</Paragraphs>
  <Slides>21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USER</cp:lastModifiedBy>
  <cp:revision>221</cp:revision>
  <dcterms:created xsi:type="dcterms:W3CDTF">2006-08-16T00:00:00Z</dcterms:created>
  <dcterms:modified xsi:type="dcterms:W3CDTF">2021-01-18T13:58:04Z</dcterms:modified>
</cp:coreProperties>
</file>