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" r:id="rId3"/>
    <p:sldId id="285" r:id="rId4"/>
    <p:sldId id="277" r:id="rId5"/>
    <p:sldId id="284" r:id="rId6"/>
    <p:sldId id="340" r:id="rId7"/>
    <p:sldId id="281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307" r:id="rId17"/>
    <p:sldId id="329" r:id="rId18"/>
    <p:sldId id="282" r:id="rId19"/>
    <p:sldId id="339" r:id="rId20"/>
    <p:sldId id="335" r:id="rId21"/>
    <p:sldId id="336" r:id="rId22"/>
    <p:sldId id="337" r:id="rId23"/>
    <p:sldId id="338" r:id="rId24"/>
    <p:sldId id="279" r:id="rId25"/>
    <p:sldId id="280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66"/>
    <a:srgbClr val="99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3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8575" y="0"/>
            <a:ext cx="9172575" cy="1600200"/>
          </a:xfrm>
          <a:noFill/>
        </p:spPr>
        <p:txBody>
          <a:bodyPr>
            <a:normAutofit/>
          </a:bodyPr>
          <a:lstStyle/>
          <a:p>
            <a:r>
              <a:rPr lang="bn-BD" sz="9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9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4" y="1276350"/>
            <a:ext cx="9172574" cy="55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4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52400"/>
            <a:ext cx="16578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কাতলা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76962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54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52400"/>
            <a:ext cx="1508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মৃগেল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5000"/>
            <a:ext cx="6324600" cy="302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9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381000"/>
            <a:ext cx="248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কালিবাউশ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7" y="2209800"/>
            <a:ext cx="8991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24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228600"/>
            <a:ext cx="6096000" cy="601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বিদেশি মাছ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val="2868354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457200"/>
            <a:ext cx="3041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সিলভার কার্প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33587"/>
            <a:ext cx="8839200" cy="429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থাই সরপুঁটি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1828800"/>
            <a:ext cx="66865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8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2289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তেলাপিয়া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88886"/>
            <a:ext cx="7010400" cy="576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9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04800"/>
            <a:ext cx="2587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থাই পাঙ্গাশ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84" y="1012686"/>
            <a:ext cx="784860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39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81000"/>
            <a:ext cx="3094117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জোড়ায় কাজ</a:t>
            </a:r>
            <a:endParaRPr lang="en-SG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4122" y="5105400"/>
            <a:ext cx="8941871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bn-IN" sz="3600" dirty="0" smtClean="0"/>
              <a:t>দেশি মাছ ও বিদেশি মাছের মধ্যে পার্থক্য লিখ।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5533097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124200"/>
            <a:ext cx="7175362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পারিবারিক মৎস্য খামারের গুরত্ব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39631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IN" dirty="0" smtClean="0"/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IN" dirty="0" smtClean="0"/>
              <a:t>শিক্ষক পরিচিতি</a:t>
            </a: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/>
          </a:solidFill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অসীম কুমার মন্ডল</a:t>
            </a:r>
          </a:p>
          <a:p>
            <a:pPr marL="0" indent="0">
              <a:buNone/>
            </a:pPr>
            <a:r>
              <a:rPr lang="bn-IN" dirty="0" smtClean="0"/>
              <a:t>সহকারী শিক্ষক</a:t>
            </a:r>
          </a:p>
          <a:p>
            <a:pPr marL="0" indent="0">
              <a:buNone/>
            </a:pPr>
            <a:r>
              <a:rPr lang="bn-IN" dirty="0" smtClean="0"/>
              <a:t>হড্ডা মাধ্যমিক বিদ্যালয়</a:t>
            </a:r>
          </a:p>
          <a:p>
            <a:pPr marL="0" indent="0">
              <a:buNone/>
            </a:pPr>
            <a:r>
              <a:rPr lang="bn-IN" dirty="0" smtClean="0"/>
              <a:t>ডাকঘরঃহড্ডা,উপজেলাঃকয়রা,খুলনা।</a:t>
            </a:r>
          </a:p>
          <a:p>
            <a:pPr marL="0" indent="0">
              <a:buNone/>
            </a:pPr>
            <a:r>
              <a:rPr lang="bn-IN" dirty="0" smtClean="0"/>
              <a:t>মোবাঃ০১৯২৪৬৭১৭৪৭</a:t>
            </a:r>
          </a:p>
          <a:p>
            <a:pPr marL="0" indent="0">
              <a:buNone/>
            </a:pPr>
            <a:r>
              <a:rPr lang="en-US" dirty="0" smtClean="0"/>
              <a:t>Email:asimmondal19897@gmail.com</a:t>
            </a: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bn-IN" dirty="0" smtClean="0"/>
              <a:t>পাঠ পরিচিতি</a:t>
            </a:r>
            <a:endParaRPr lang="en-S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IN" dirty="0" smtClean="0"/>
              <a:t>শ্রেণিঃনবম</a:t>
            </a:r>
          </a:p>
          <a:p>
            <a:r>
              <a:rPr lang="bn-IN" dirty="0" smtClean="0"/>
              <a:t>বিষয়ঃকৃষিশিক্ষা</a:t>
            </a:r>
          </a:p>
          <a:p>
            <a:r>
              <a:rPr lang="bn-IN" dirty="0" smtClean="0"/>
              <a:t>অধ্যায়ঃসপ্তম</a:t>
            </a:r>
          </a:p>
          <a:p>
            <a:r>
              <a:rPr lang="bn-IN" dirty="0" smtClean="0"/>
              <a:t>সময়ঃ৫০মিনিট</a:t>
            </a:r>
          </a:p>
          <a:p>
            <a:r>
              <a:rPr lang="bn-IN" smtClean="0"/>
              <a:t>তাংঃ১৮/০১/২০২১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417727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04800"/>
            <a:ext cx="4745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সংসারের বাড়তি আয়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12686"/>
            <a:ext cx="9143999" cy="584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5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9050"/>
            <a:ext cx="4871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আমিষের চাহিদা পূরন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1688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4011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বেকারত্ব দূরীকরণ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28600"/>
            <a:ext cx="5838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রোগ প্রতিরোধ ক্ষমতা বৃদ্ধি</a:t>
            </a:r>
            <a:endParaRPr lang="en-SG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66800"/>
            <a:ext cx="9144000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6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52400"/>
            <a:ext cx="19062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</a:rPr>
              <a:t>মূল্যায়ন</a:t>
            </a:r>
            <a:endParaRPr lang="en-SG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4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0"/>
            <a:ext cx="8416086" cy="2492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dirty="0" smtClean="0"/>
              <a:t>১।কয়েকটি বিদেশি মাছের নাম বল।</a:t>
            </a:r>
          </a:p>
          <a:p>
            <a:endParaRPr lang="bn-IN" sz="3200" dirty="0" smtClean="0"/>
          </a:p>
          <a:p>
            <a:r>
              <a:rPr lang="bn-IN" sz="2800" dirty="0" smtClean="0"/>
              <a:t>২।পারিবারিক মৎস্য খামারের ২টি অর্থনৈতিক দিক বল।</a:t>
            </a:r>
          </a:p>
          <a:p>
            <a:endParaRPr lang="bn-IN" sz="3200" dirty="0" smtClean="0"/>
          </a:p>
          <a:p>
            <a:r>
              <a:rPr lang="bn-IN" sz="3200" dirty="0" smtClean="0"/>
              <a:t>৩।রুই মাছ বছরে কত কেজি হয়?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8603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65378"/>
            <a:ext cx="2688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বাড়ির কাজ</a:t>
            </a:r>
            <a:endParaRPr lang="en-SG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715000"/>
            <a:ext cx="85344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/>
              <a:t>পারিবারিক মৎস্য খামারের গুরত্ব লিখ।</a:t>
            </a:r>
            <a:endParaRPr lang="en-SG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8534400" cy="462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22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100"/>
            <a:ext cx="914399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70C0"/>
                </a:solidFill>
              </a:rPr>
              <a:t>ধন্যবাদ</a:t>
            </a:r>
            <a:endParaRPr lang="en-SG" sz="4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7541"/>
            <a:ext cx="9143999" cy="605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4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7560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নিচের চিত্রটি ভালো করে লক্ষ্য কর</a:t>
            </a:r>
            <a:endParaRPr lang="en-SG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3999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81000"/>
            <a:ext cx="320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পাঠ শিরোনাম</a:t>
            </a:r>
            <a:endParaRPr lang="en-SG" sz="4000" dirty="0"/>
          </a:p>
        </p:txBody>
      </p:sp>
      <p:sp>
        <p:nvSpPr>
          <p:cNvPr id="3" name="Oval 2"/>
          <p:cNvSpPr/>
          <p:nvPr/>
        </p:nvSpPr>
        <p:spPr>
          <a:xfrm>
            <a:off x="1984964" y="1447800"/>
            <a:ext cx="5181600" cy="5235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পারিবারিক মৎস্য খামার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val="1151441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52400"/>
            <a:ext cx="2234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শিখনফল</a:t>
            </a:r>
            <a:endParaRPr lang="en-SG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514600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এই পাঠ শেষে শিক্ষার্থীরা......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429000"/>
            <a:ext cx="68996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১।পারিবারিক মৎস্য খামারের ধারনা ব্যাখ্যা করতে পারবে।</a:t>
            </a:r>
          </a:p>
          <a:p>
            <a:r>
              <a:rPr lang="bn-IN" dirty="0" smtClean="0"/>
              <a:t>২।</a:t>
            </a:r>
            <a:r>
              <a:rPr lang="bn-IN" dirty="0"/>
              <a:t> পারিবারিক মৎস্য </a:t>
            </a:r>
            <a:r>
              <a:rPr lang="bn-IN" dirty="0" smtClean="0"/>
              <a:t>খামারের চাষ উপযোগী মাছ বর্ননা করতে পারবে।</a:t>
            </a:r>
          </a:p>
          <a:p>
            <a:r>
              <a:rPr lang="bn-IN" dirty="0" smtClean="0"/>
              <a:t>৩।</a:t>
            </a:r>
            <a:r>
              <a:rPr lang="bn-IN" dirty="0"/>
              <a:t>পারিবারিক মৎস্য খামারের </a:t>
            </a:r>
            <a:r>
              <a:rPr lang="bn-IN" dirty="0" smtClean="0"/>
              <a:t>গুরত্ব </a:t>
            </a:r>
            <a:r>
              <a:rPr lang="bn-IN" dirty="0"/>
              <a:t>ব্যাখ্যা করতে পারবে।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0471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5309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পারিবারিক মৎস্য খামার</a:t>
            </a:r>
            <a:endParaRPr lang="en-SG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0"/>
            <a:ext cx="8278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/>
              <a:t>বাড়ির আঙ্গিনায় বা পিছনে অবস্থিত পুকুরে মাছ চাষকে</a:t>
            </a:r>
          </a:p>
          <a:p>
            <a:r>
              <a:rPr lang="bn-IN" sz="2800" dirty="0" smtClean="0"/>
              <a:t>পারিবারিক </a:t>
            </a:r>
            <a:r>
              <a:rPr lang="bn-IN" sz="2800" dirty="0"/>
              <a:t>মৎস্য </a:t>
            </a:r>
            <a:r>
              <a:rPr lang="bn-IN" sz="2800" dirty="0" smtClean="0"/>
              <a:t>খামার বলে। 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432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533400"/>
            <a:ext cx="2823209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/>
              <a:t>একক কাজ </a:t>
            </a:r>
            <a:endParaRPr lang="en-SG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5410200"/>
            <a:ext cx="8792792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 smtClean="0"/>
              <a:t>পারিবারিক মৎস্য খামার কাকে বলে?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val="261581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1447800"/>
            <a:ext cx="4114800" cy="403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দেশি মাছ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val="50381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457200"/>
            <a:ext cx="93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/>
              <a:t>রুই</a:t>
            </a:r>
            <a:endParaRPr lang="en-SG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5086"/>
            <a:ext cx="9144000" cy="569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7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175</Words>
  <Application>Microsoft Office PowerPoint</Application>
  <PresentationFormat>On-screen Show (4:3)</PresentationFormat>
  <Paragraphs>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NikoshBAN</vt:lpstr>
      <vt:lpstr>Vrinda</vt:lpstr>
      <vt:lpstr>Office Theme</vt:lpstr>
      <vt:lpstr>স্বাগতম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alauddin12</dc:creator>
  <cp:lastModifiedBy>HP</cp:lastModifiedBy>
  <cp:revision>164</cp:revision>
  <dcterms:created xsi:type="dcterms:W3CDTF">2006-08-16T00:00:00Z</dcterms:created>
  <dcterms:modified xsi:type="dcterms:W3CDTF">2021-01-18T12:56:31Z</dcterms:modified>
</cp:coreProperties>
</file>