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4" r:id="rId5"/>
    <p:sldId id="280" r:id="rId6"/>
    <p:sldId id="272" r:id="rId7"/>
    <p:sldId id="273" r:id="rId8"/>
    <p:sldId id="274" r:id="rId9"/>
    <p:sldId id="269" r:id="rId10"/>
    <p:sldId id="262" r:id="rId11"/>
    <p:sldId id="275" r:id="rId12"/>
    <p:sldId id="263" r:id="rId13"/>
    <p:sldId id="276" r:id="rId14"/>
    <p:sldId id="277" r:id="rId15"/>
    <p:sldId id="278" r:id="rId16"/>
    <p:sldId id="281" r:id="rId17"/>
    <p:sldId id="259" r:id="rId18"/>
    <p:sldId id="270" r:id="rId19"/>
    <p:sldId id="279" r:id="rId20"/>
    <p:sldId id="266" r:id="rId21"/>
    <p:sldId id="265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77" autoAdjust="0"/>
  </p:normalViewPr>
  <p:slideViewPr>
    <p:cSldViewPr>
      <p:cViewPr varScale="1">
        <p:scale>
          <a:sx n="44" d="100"/>
          <a:sy n="44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69E1-4D0C-416E-8752-16D76724C8FD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AC1B-D3B5-41C1-8E9C-1730D9A22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0AC1B-D3B5-41C1-8E9C-1730D9A220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-76200"/>
            <a:ext cx="8686800" cy="6705600"/>
            <a:chOff x="228600" y="-76200"/>
            <a:chExt cx="8686800" cy="6705600"/>
          </a:xfrm>
        </p:grpSpPr>
        <p:pic>
          <p:nvPicPr>
            <p:cNvPr id="2" name="Picture 1" descr="089e13fd042a1e976ccf145bdaf5865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8686800" cy="6400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-76200"/>
              <a:ext cx="70104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6699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1524000"/>
            <a:ext cx="2209800" cy="1905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324600" y="1524000"/>
            <a:ext cx="1905000" cy="1905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429000" y="1524000"/>
            <a:ext cx="2286000" cy="1905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4419600"/>
            <a:ext cx="3048000" cy="1656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97759"/>
            <a:ext cx="17526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05200"/>
            <a:ext cx="2209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Square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429000"/>
            <a:ext cx="2286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Triangle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6088559"/>
            <a:ext cx="2743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Rectangle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7337"/>
            <a:ext cx="6324600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Look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7-07-08-09h50m03s2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4267200" cy="3162300"/>
          </a:xfrm>
          <a:prstGeom prst="rect">
            <a:avLst/>
          </a:prstGeom>
        </p:spPr>
      </p:pic>
      <p:pic>
        <p:nvPicPr>
          <p:cNvPr id="5" name="Picture 4" descr="vlcsnap-2017-07-08-09h50m07s1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267199" cy="3124200"/>
          </a:xfrm>
          <a:prstGeom prst="rect">
            <a:avLst/>
          </a:prstGeom>
        </p:spPr>
      </p:pic>
      <p:pic>
        <p:nvPicPr>
          <p:cNvPr id="9" name="Picture 8" descr="vlcsnap-2017-07-08-11h09m00s7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28600"/>
            <a:ext cx="4267201" cy="3124200"/>
          </a:xfrm>
          <a:prstGeom prst="rect">
            <a:avLst/>
          </a:prstGeom>
        </p:spPr>
      </p:pic>
      <p:pic>
        <p:nvPicPr>
          <p:cNvPr id="7" name="Picture 6" descr="vlcsnap-2017-07-08-11h18m01s5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505200"/>
            <a:ext cx="42164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. Triang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599"/>
            <a:ext cx="5334000" cy="60960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5486400" y="4895671"/>
            <a:ext cx="350520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Triangle</a:t>
            </a:r>
          </a:p>
        </p:txBody>
      </p:sp>
      <p:pic>
        <p:nvPicPr>
          <p:cNvPr id="5" name="Picture 4" descr="vlcsnap-2017-07-08-10h55m55s575.png"/>
          <p:cNvPicPr>
            <a:picLocks noChangeAspect="1"/>
          </p:cNvPicPr>
          <p:nvPr/>
        </p:nvPicPr>
        <p:blipFill>
          <a:blip r:embed="rId3" cstate="print"/>
          <a:srcRect l="50500" b="8000"/>
          <a:stretch>
            <a:fillRect/>
          </a:stretch>
        </p:blipFill>
        <p:spPr>
          <a:xfrm>
            <a:off x="5486400" y="76200"/>
            <a:ext cx="3604591" cy="434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.shapes2.jpg"/>
          <p:cNvPicPr>
            <a:picLocks noChangeAspect="1"/>
          </p:cNvPicPr>
          <p:nvPr/>
        </p:nvPicPr>
        <p:blipFill>
          <a:blip r:embed="rId2"/>
          <a:srcRect l="18333" t="35185" r="67500" b="36667"/>
          <a:stretch>
            <a:fillRect/>
          </a:stretch>
        </p:blipFill>
        <p:spPr>
          <a:xfrm>
            <a:off x="108284" y="282388"/>
            <a:ext cx="4997116" cy="61946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5257800" y="4895671"/>
            <a:ext cx="2590800" cy="1200329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4" name="Picture 3" descr="vlcsnap-2017-07-08-09h53m34s4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565" y="901288"/>
            <a:ext cx="3582635" cy="207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.shapes2.jpg"/>
          <p:cNvPicPr>
            <a:picLocks noChangeAspect="1"/>
          </p:cNvPicPr>
          <p:nvPr/>
        </p:nvPicPr>
        <p:blipFill>
          <a:blip r:embed="rId2"/>
          <a:srcRect l="52501" t="24815" r="28332" b="32223"/>
          <a:stretch>
            <a:fillRect/>
          </a:stretch>
        </p:blipFill>
        <p:spPr>
          <a:xfrm>
            <a:off x="228600" y="228600"/>
            <a:ext cx="4939862" cy="63809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5562600" y="4419600"/>
            <a:ext cx="32004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Square</a:t>
            </a:r>
          </a:p>
        </p:txBody>
      </p:sp>
      <p:pic>
        <p:nvPicPr>
          <p:cNvPr id="5" name="Picture 4" descr="vlcsnap-2017-07-08-10h55m21s560.png"/>
          <p:cNvPicPr>
            <a:picLocks noChangeAspect="1"/>
          </p:cNvPicPr>
          <p:nvPr/>
        </p:nvPicPr>
        <p:blipFill>
          <a:blip r:embed="rId3" cstate="print"/>
          <a:srcRect l="46084"/>
          <a:stretch>
            <a:fillRect/>
          </a:stretch>
        </p:blipFill>
        <p:spPr>
          <a:xfrm>
            <a:off x="5257800" y="163679"/>
            <a:ext cx="3806124" cy="39709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.shapes2.jpg"/>
          <p:cNvPicPr>
            <a:picLocks noChangeAspect="1"/>
          </p:cNvPicPr>
          <p:nvPr/>
        </p:nvPicPr>
        <p:blipFill>
          <a:blip r:embed="rId2"/>
          <a:srcRect l="76024" t="17408" r="11779" b="32223"/>
          <a:stretch>
            <a:fillRect/>
          </a:stretch>
        </p:blipFill>
        <p:spPr>
          <a:xfrm>
            <a:off x="304800" y="206827"/>
            <a:ext cx="4343400" cy="64770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4724400" y="4419600"/>
            <a:ext cx="4191000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Rectangle</a:t>
            </a:r>
          </a:p>
        </p:txBody>
      </p:sp>
      <p:pic>
        <p:nvPicPr>
          <p:cNvPr id="5" name="Picture 4" descr="vlcsnap-2017-07-08-10h55m21s560.png"/>
          <p:cNvPicPr>
            <a:picLocks noChangeAspect="1"/>
          </p:cNvPicPr>
          <p:nvPr/>
        </p:nvPicPr>
        <p:blipFill>
          <a:blip r:embed="rId3" cstate="print"/>
          <a:srcRect l="46084" t="7407"/>
          <a:stretch>
            <a:fillRect/>
          </a:stretch>
        </p:blipFill>
        <p:spPr>
          <a:xfrm>
            <a:off x="5334000" y="228600"/>
            <a:ext cx="2971800" cy="4114800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228600" y="1004498"/>
            <a:ext cx="1676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en-US" sz="4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1039" y="955526"/>
            <a:ext cx="21437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square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5436" y="990600"/>
            <a:ext cx="22915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triangle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1004496"/>
            <a:ext cx="24590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rectangle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3484" y="2454442"/>
            <a:ext cx="1827716" cy="2727158"/>
            <a:chOff x="153484" y="2454442"/>
            <a:chExt cx="1827716" cy="2727158"/>
          </a:xfrm>
          <a:noFill/>
        </p:grpSpPr>
        <p:sp>
          <p:nvSpPr>
            <p:cNvPr id="3" name="Isosceles Triangle 2"/>
            <p:cNvSpPr/>
            <p:nvPr/>
          </p:nvSpPr>
          <p:spPr>
            <a:xfrm>
              <a:off x="153484" y="3352800"/>
              <a:ext cx="1827716" cy="18288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" y="2454442"/>
              <a:ext cx="7620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7400" y="2514600"/>
            <a:ext cx="2667000" cy="2674005"/>
            <a:chOff x="2057400" y="2514600"/>
            <a:chExt cx="2667000" cy="2674005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2057400" y="3810000"/>
              <a:ext cx="2667000" cy="137860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2514600"/>
              <a:ext cx="7620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0600" y="2438400"/>
            <a:ext cx="1828800" cy="2823836"/>
            <a:chOff x="4800600" y="2438400"/>
            <a:chExt cx="1828800" cy="2823836"/>
          </a:xfrm>
          <a:noFill/>
        </p:grpSpPr>
        <p:sp>
          <p:nvSpPr>
            <p:cNvPr id="4" name="Flowchart: Connector 3"/>
            <p:cNvSpPr/>
            <p:nvPr/>
          </p:nvSpPr>
          <p:spPr>
            <a:xfrm>
              <a:off x="4800600" y="3276600"/>
              <a:ext cx="1828800" cy="1985636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2438400"/>
              <a:ext cx="7620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05600" y="2514600"/>
            <a:ext cx="2362200" cy="2667000"/>
            <a:chOff x="6705600" y="2514600"/>
            <a:chExt cx="2362200" cy="2667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6705600" y="3352800"/>
              <a:ext cx="2362200" cy="1828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2514600"/>
              <a:ext cx="7620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0694 C 0.06961 -0.00255 0.07152 0.00346 0.07482 0.00739 C 0.07656 0.00971 0.07934 0.0104 0.08125 0.01225 C 0.08264 0.01341 0.08333 0.01595 0.08472 0.01687 C 0.08784 0.01919 0.09461 0.02173 0.09461 0.02196 C 0.09982 0.02913 0.10625 0.02913 0.11284 0.03375 C 0.12396 0.04184 0.13402 0.05225 0.146 0.0578 C 0.1526 0.07213 0.16406 0.07861 0.17396 0.08647 C 0.18836 0.09826 0.19896 0.11514 0.21545 0.12023 C 0.23906 0.14728 0.20503 0.10959 0.23698 0.13942 C 0.24965 0.15121 0.23385 0.14381 0.24861 0.14913 C 0.25225 0.15421 0.25729 0.16184 0.2618 0.16601 C 0.26336 0.16716 0.26527 0.16716 0.26666 0.16832 C 0.27413 0.17433 0.27882 0.1815 0.2868 0.18497 C 0.29288 0.19421 0.29826 0.19907 0.30659 0.20184 C 0.31996 0.21479 0.3309 0.23144 0.34618 0.24 C 0.35086 0.24647 0.35625 0.2541 0.36111 0.25942 C 0.36597 0.26497 0.36996 0.26589 0.3743 0.27144 C 0.38125 0.28 0.37725 0.27884 0.38593 0.28601 C 0.39687 0.29479 0.38489 0.28046 0.39583 0.29317 C 0.40694 0.30566 0.41961 0.31606 0.43073 0.32924 C 0.43715 0.33687 0.43593 0.34057 0.44566 0.34589 C 0.45 0.3482 0.4526 0.34936 0.45711 0.35329 C 0.46684 0.36184 0.47604 0.36971 0.48698 0.37479 C 0.49375 0.38242 0.50173 0.38843 0.51007 0.39144 C 0.51284 0.3956 0.52135 0.40369 0.525 0.40369 L 0.51666 0.39653 " pathEditMode="relative" rAng="0" ptsTypes="fffffffffffffffffffffffff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0069 0.01302 0.00046 0.01927 0.00231 C 0.02136 0.003 0.02274 0.00578 0.02465 0.00693 C 0.02691 0.00832 0.03524 0.0111 0.03698 0.01179 C 0.04584 0.01965 0.05469 0.02451 0.06493 0.02797 C 0.07292 0.03607 0.07899 0.0363 0.08785 0.04208 C 0.09879 0.04925 0.1092 0.05919 0.12118 0.06312 C 0.12761 0.06959 0.13351 0.0726 0.14045 0.07722 C 0.15174 0.08485 0.16268 0.09456 0.17379 0.10289 C 0.18281 0.10959 0.1908 0.12023 0.2 0.12624 C 0.20816 0.13156 0.21684 0.13618 0.22465 0.14243 C 0.23524 0.15098 0.24531 0.16092 0.25625 0.16832 C 0.26563 0.17456 0.27969 0.18011 0.28959 0.18451 C 0.30261 0.1963 0.29601 0.19191 0.30886 0.19861 C 0.3158 0.21248 0.30764 0.19977 0.32118 0.20786 C 0.32379 0.20948 0.3257 0.21295 0.32813 0.21503 C 0.33524 0.22104 0.34271 0.22751 0.35087 0.23121 C 0.35886 0.23838 0.36632 0.24578 0.37552 0.24994 C 0.38403 0.25803 0.39167 0.2689 0.40174 0.27329 C 0.42761 0.30774 0.39931 0.27237 0.42118 0.29433 C 0.43195 0.3052 0.42084 0.29896 0.4316 0.30381 C 0.43768 0.30982 0.44531 0.31352 0.45087 0.32 C 0.46337 0.33456 0.45469 0.32948 0.46493 0.3341 C 0.47014 0.34081 0.47379 0.3452 0.48073 0.34821 C 0.49705 0.36994 0.47379 0.34034 0.49306 0.35977 C 0.4974 0.36416 0.50122 0.36925 0.50538 0.37387 C 0.50729 0.37595 0.50868 0.37873 0.51059 0.38081 C 0.51215 0.38266 0.5158 0.38543 0.5158 0.38543 L 0.52465 0.3926 " pathEditMode="relative" ptsTypes="fffffffffffffffffffffffffff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485 C -0.00486 -0.00323 -0.00643 -0.00115 -0.00834 -4.27746E-6 C -0.01059 0.00139 -0.01337 0.0007 -0.01546 0.00232 C -0.01754 0.00393 -0.01875 0.00717 -0.02066 0.00925 C -0.03247 0.02243 -0.04514 0.03931 -0.05938 0.04671 C -0.0665 0.05434 -0.07448 0.06128 -0.08212 0.06775 C -0.0882 0.07284 -0.09271 0.0733 -0.09792 0.07931 C -0.11111 0.09457 -0.12535 0.10798 -0.14167 0.11677 C -0.14896 0.12625 -0.15695 0.13064 -0.16632 0.1355 C -0.17483 0.14867 -0.18316 0.15954 -0.19445 0.1681 C -0.19723 0.17018 -0.20052 0.17064 -0.20313 0.17272 C -0.21789 0.18405 -0.22882 0.2007 -0.24532 0.20787 C -0.24705 0.20948 -0.24861 0.21133 -0.25052 0.21249 C -0.25209 0.21365 -0.25417 0.21365 -0.25573 0.2148 C -0.25712 0.21596 -0.25799 0.21827 -0.25938 0.21966 C -0.26806 0.22729 -0.27743 0.23584 -0.28733 0.2407 C -0.29966 0.25688 -0.29306 0.25295 -0.30486 0.25688 C -0.31945 0.2763 -0.3007 0.25388 -0.31719 0.26636 C -0.31927 0.26798 -0.32049 0.27122 -0.3224 0.2733 C -0.32691 0.27815 -0.33177 0.28278 -0.33646 0.2874 C -0.34427 0.29526 -0.354 0.30012 -0.36285 0.3059 C -0.36841 0.31376 -0.38316 0.32578 -0.3908 0.32948 C -0.39671 0.33688 -0.40382 0.34359 -0.41025 0.35029 C -0.41355 0.35376 -0.42066 0.35977 -0.42066 0.36 C -0.4257 0.36995 -0.43473 0.3748 -0.44167 0.38313 C -0.44879 0.39168 -0.45851 0.41249 -0.46632 0.41827 " pathEditMode="relative" rAng="0" ptsTypes="fffffffffffffffffffffffff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0.01526 C 0.03316 0.0178 0.02552 0.02034 0.0191 0.02474 C 0.0059 0.03352 0.0217 0.02612 0.00851 0.03167 C -0.00382 0.04878 0.01007 0.0319 -0.00191 0.04115 C -0.00885 0.04647 -0.00885 0.04971 -0.01771 0.05271 C -0.02239 0.05872 -0.02726 0.06173 -0.03351 0.0645 C -0.03698 0.06913 -0.04062 0.07375 -0.0441 0.07838 C -0.0467 0.08184 -0.05469 0.08323 -0.05469 0.08346 C -0.0625 0.09364 -0.07274 0.09757 -0.08264 0.10404 C -0.09288 0.11075 -0.09948 0.11907 -0.11076 0.12277 C -0.11979 0.13202 -0.12135 0.12878 -0.13003 0.13456 C -0.14653 0.14543 -0.13229 0.13849 -0.1441 0.14381 C -0.15364 0.15352 -0.16493 0.15768 -0.17569 0.16485 C -0.18854 0.17341 -0.20017 0.18358 -0.21423 0.1882 C -0.22344 0.19745 -0.2342 0.20346 -0.2441 0.21156 C -0.2559 0.22104 -0.26701 0.23121 -0.27916 0.23976 C -0.28559 0.25248 -0.27899 0.24208 -0.29149 0.25132 C -0.30937 0.2645 -0.29462 0.25849 -0.30903 0.26312 C -0.32274 0.27676 -0.30868 0.26404 -0.32482 0.27468 C -0.33107 0.27884 -0.33455 0.28647 -0.34062 0.29109 C -0.34965 0.2978 -0.35972 0.3045 -0.36857 0.31213 C -0.37708 0.31953 -0.38385 0.32947 -0.39323 0.33549 C -0.4 0.3445 -0.40694 0.35028 -0.41597 0.35421 C -0.42413 0.36462 -0.43403 0.37225 -0.44236 0.38219 C -0.45035 0.39144 -0.4566 0.40208 -0.46337 0.41248 C -0.46979 0.42219 -0.4809 0.42867 -0.48437 0.43838 L -0.47916 0.41965 " pathEditMode="relative" rAng="0" ptsTypes="fffffffffffffffffffffffff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95741" y="623428"/>
            <a:ext cx="1785730" cy="12924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37203" y="1121215"/>
            <a:ext cx="386390" cy="3252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58079" y="1099983"/>
            <a:ext cx="386390" cy="3252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7791243">
            <a:off x="4042032" y="760263"/>
            <a:ext cx="960018" cy="1080715"/>
          </a:xfrm>
          <a:prstGeom prst="arc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2613" y="2493829"/>
            <a:ext cx="2086507" cy="1561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5741" y="4071759"/>
            <a:ext cx="695502" cy="1756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9060" y="4071760"/>
            <a:ext cx="691001" cy="1756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6280" y="5844851"/>
            <a:ext cx="414963" cy="3897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9060" y="5844852"/>
            <a:ext cx="463668" cy="380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16200000">
            <a:off x="3455425" y="5803794"/>
            <a:ext cx="367172" cy="49438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5290008" y="5900516"/>
            <a:ext cx="463668" cy="32526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6656" y="2546767"/>
            <a:ext cx="463668" cy="1502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3676" y="2546767"/>
            <a:ext cx="463668" cy="1508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8673" y="4122600"/>
            <a:ext cx="463668" cy="3903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41800" y="4122601"/>
            <a:ext cx="463668" cy="3903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Flowchart: Extract 17"/>
          <p:cNvSpPr/>
          <p:nvPr/>
        </p:nvSpPr>
        <p:spPr>
          <a:xfrm>
            <a:off x="4274740" y="1901458"/>
            <a:ext cx="627732" cy="575713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4495800" y="1219200"/>
            <a:ext cx="1524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" y="76200"/>
            <a:ext cx="25146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draw</a:t>
            </a:r>
          </a:p>
          <a:p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shape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3962400" y="121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029200" y="1219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2" grpId="1" animBg="1"/>
      <p:bldP spid="2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3400"/>
            <a:ext cx="4572000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229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Each pair get one shape card. Learn name with spelling.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674" y="1540042"/>
            <a:ext cx="850632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the name of shapes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" y="2819400"/>
            <a:ext cx="8382000" cy="1447800"/>
            <a:chOff x="0" y="2590800"/>
            <a:chExt cx="8153400" cy="1905000"/>
          </a:xfrm>
        </p:grpSpPr>
        <p:sp>
          <p:nvSpPr>
            <p:cNvPr id="4" name="Rectangle 3"/>
            <p:cNvSpPr/>
            <p:nvPr/>
          </p:nvSpPr>
          <p:spPr>
            <a:xfrm>
              <a:off x="6248400" y="2590800"/>
              <a:ext cx="1905000" cy="190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52800" y="2590800"/>
              <a:ext cx="2286000" cy="190500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819400"/>
              <a:ext cx="3733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Group-1: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2388" y="4953000"/>
            <a:ext cx="8556812" cy="1447800"/>
            <a:chOff x="-163286" y="4953000"/>
            <a:chExt cx="9091612" cy="1905000"/>
          </a:xfrm>
        </p:grpSpPr>
        <p:sp>
          <p:nvSpPr>
            <p:cNvPr id="3" name="Oval 2"/>
            <p:cNvSpPr/>
            <p:nvPr/>
          </p:nvSpPr>
          <p:spPr>
            <a:xfrm>
              <a:off x="6718526" y="4953000"/>
              <a:ext cx="2209800" cy="1905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  <a:p>
              <a:pPr algn="ctr"/>
              <a:endParaRPr lang="en-US" sz="6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92286" y="5029200"/>
              <a:ext cx="3048000" cy="1656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3286" y="5099321"/>
              <a:ext cx="3815443" cy="145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Group-2: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" y="334213"/>
            <a:ext cx="8610600" cy="6035687"/>
            <a:chOff x="304800" y="235672"/>
            <a:chExt cx="8610600" cy="4789847"/>
          </a:xfrm>
        </p:grpSpPr>
        <p:sp>
          <p:nvSpPr>
            <p:cNvPr id="3" name="Rectangle 2"/>
            <p:cNvSpPr/>
            <p:nvPr/>
          </p:nvSpPr>
          <p:spPr>
            <a:xfrm>
              <a:off x="304800" y="235672"/>
              <a:ext cx="8587576" cy="8792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4800" y="1752600"/>
              <a:ext cx="8610600" cy="32729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Mobile-01768031223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Mail-zannatonnahar@gmail.com</a:t>
              </a:r>
            </a:p>
          </p:txBody>
        </p:sp>
        <p:pic>
          <p:nvPicPr>
            <p:cNvPr id="5" name="Picture 4" descr="Zannatonnah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6100" y="1217056"/>
              <a:ext cx="1996276" cy="19583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8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 the shapes to shapes</a:t>
            </a:r>
          </a:p>
        </p:txBody>
      </p:sp>
      <p:cxnSp>
        <p:nvCxnSpPr>
          <p:cNvPr id="30" name="Straight Connector 29"/>
          <p:cNvCxnSpPr>
            <a:stCxn id="8" idx="5"/>
            <a:endCxn id="13" idx="1"/>
          </p:cNvCxnSpPr>
          <p:nvPr/>
        </p:nvCxnSpPr>
        <p:spPr>
          <a:xfrm rot="16200000" flipH="1">
            <a:off x="3854472" y="1404913"/>
            <a:ext cx="1598614" cy="60293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2"/>
            <a:endCxn id="14" idx="0"/>
          </p:cNvCxnSpPr>
          <p:nvPr/>
        </p:nvCxnSpPr>
        <p:spPr>
          <a:xfrm rot="16200000" flipH="1">
            <a:off x="3924300" y="3238500"/>
            <a:ext cx="1524000" cy="236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3"/>
          </p:cNvCxnSpPr>
          <p:nvPr/>
        </p:nvCxnSpPr>
        <p:spPr>
          <a:xfrm rot="5400000">
            <a:off x="3924300" y="3848100"/>
            <a:ext cx="2057400" cy="1981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2"/>
          </p:cNvCxnSpPr>
          <p:nvPr/>
        </p:nvCxnSpPr>
        <p:spPr>
          <a:xfrm rot="5400000">
            <a:off x="4400550" y="1771650"/>
            <a:ext cx="1600200" cy="5829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28600" y="2514600"/>
            <a:ext cx="1600200" cy="1295400"/>
            <a:chOff x="228600" y="2514600"/>
            <a:chExt cx="1600200" cy="1295400"/>
          </a:xfrm>
        </p:grpSpPr>
        <p:sp>
          <p:nvSpPr>
            <p:cNvPr id="8" name="Oval 7"/>
            <p:cNvSpPr/>
            <p:nvPr/>
          </p:nvSpPr>
          <p:spPr>
            <a:xfrm>
              <a:off x="533400" y="2514600"/>
              <a:ext cx="1295400" cy="12954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29718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2590800"/>
            <a:ext cx="2438400" cy="1066800"/>
            <a:chOff x="2057400" y="2590800"/>
            <a:chExt cx="2438400" cy="1066800"/>
          </a:xfrm>
        </p:grpSpPr>
        <p:sp>
          <p:nvSpPr>
            <p:cNvPr id="9" name="Rectangle 8"/>
            <p:cNvSpPr/>
            <p:nvPr/>
          </p:nvSpPr>
          <p:spPr>
            <a:xfrm>
              <a:off x="2514600" y="2590800"/>
              <a:ext cx="19812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29718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2514600"/>
            <a:ext cx="1828800" cy="1295400"/>
            <a:chOff x="4876800" y="2514600"/>
            <a:chExt cx="1828800" cy="1295400"/>
          </a:xfrm>
        </p:grpSpPr>
        <p:sp>
          <p:nvSpPr>
            <p:cNvPr id="15" name="Isosceles Triangle 14"/>
            <p:cNvSpPr/>
            <p:nvPr/>
          </p:nvSpPr>
          <p:spPr>
            <a:xfrm>
              <a:off x="5181600" y="2514600"/>
              <a:ext cx="1524000" cy="12954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800" y="29718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0" y="2590800"/>
            <a:ext cx="2057400" cy="1295400"/>
            <a:chOff x="6858000" y="2590800"/>
            <a:chExt cx="20574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7315200" y="2590800"/>
              <a:ext cx="16002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0" y="29718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4876800"/>
            <a:ext cx="1981200" cy="1524000"/>
            <a:chOff x="228600" y="4876800"/>
            <a:chExt cx="19812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685800" y="4876800"/>
              <a:ext cx="1524000" cy="152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" y="55258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62200" y="4953000"/>
            <a:ext cx="1905000" cy="1371600"/>
            <a:chOff x="2362200" y="4953000"/>
            <a:chExt cx="1905000" cy="1371600"/>
          </a:xfrm>
        </p:grpSpPr>
        <p:sp>
          <p:nvSpPr>
            <p:cNvPr id="10" name="Isosceles Triangle 9"/>
            <p:cNvSpPr/>
            <p:nvPr/>
          </p:nvSpPr>
          <p:spPr>
            <a:xfrm>
              <a:off x="2590800" y="4953000"/>
              <a:ext cx="1676400" cy="13716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5486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67200" y="5181600"/>
            <a:ext cx="2743200" cy="1143000"/>
            <a:chOff x="4267200" y="5181600"/>
            <a:chExt cx="2743200" cy="1143000"/>
          </a:xfrm>
        </p:grpSpPr>
        <p:sp>
          <p:nvSpPr>
            <p:cNvPr id="14" name="Rectangle 13"/>
            <p:cNvSpPr/>
            <p:nvPr/>
          </p:nvSpPr>
          <p:spPr>
            <a:xfrm>
              <a:off x="4724400" y="5181600"/>
              <a:ext cx="2286000" cy="1143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5562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86600" y="5029200"/>
            <a:ext cx="1752600" cy="1295400"/>
            <a:chOff x="7086600" y="5029200"/>
            <a:chExt cx="1752600" cy="1295400"/>
          </a:xfrm>
        </p:grpSpPr>
        <p:sp>
          <p:nvSpPr>
            <p:cNvPr id="13" name="Oval 12"/>
            <p:cNvSpPr/>
            <p:nvPr/>
          </p:nvSpPr>
          <p:spPr>
            <a:xfrm>
              <a:off x="7467600" y="5029200"/>
              <a:ext cx="1371600" cy="12954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86600" y="5486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00200" y="533400"/>
            <a:ext cx="5562600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362200"/>
            <a:ext cx="89154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Draw a Mr. Shape by using circle, triangle, </a:t>
            </a:r>
          </a:p>
          <a:p>
            <a:r>
              <a:rPr lang="en-US" sz="72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square 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rectangle.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05f7d70ce11f40e6e980ee5335e64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915400" cy="6659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76200"/>
            <a:ext cx="8496300" cy="6477000"/>
            <a:chOff x="228600" y="76200"/>
            <a:chExt cx="8496300" cy="6477000"/>
          </a:xfrm>
        </p:grpSpPr>
        <p:sp>
          <p:nvSpPr>
            <p:cNvPr id="5" name="Isosceles Triangle 4"/>
            <p:cNvSpPr/>
            <p:nvPr/>
          </p:nvSpPr>
          <p:spPr>
            <a:xfrm>
              <a:off x="228600" y="76200"/>
              <a:ext cx="8458200" cy="2667000"/>
            </a:xfrm>
            <a:prstGeom prst="triangle">
              <a:avLst>
                <a:gd name="adj" fmla="val 50906"/>
              </a:avLst>
            </a:prstGeom>
            <a:blipFill>
              <a:blip r:embed="rId2"/>
              <a:tile tx="0" ty="0" sx="100000" sy="100000" flip="none" algn="tl"/>
            </a:blip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LESSON’S INTRODUCTION</a:t>
              </a: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NikoshBAN" pitchFamily="2" charset="0"/>
              </a:endParaRPr>
            </a:p>
          </p:txBody>
        </p:sp>
        <p:sp>
          <p:nvSpPr>
            <p:cNvPr id="6" name="Vertical Scroll 5"/>
            <p:cNvSpPr/>
            <p:nvPr/>
          </p:nvSpPr>
          <p:spPr>
            <a:xfrm>
              <a:off x="419100" y="2819400"/>
              <a:ext cx="8305800" cy="3733800"/>
            </a:xfrm>
            <a:prstGeom prst="verticalScroll">
              <a:avLst/>
            </a:prstGeom>
            <a:blipFill>
              <a:blip r:embed="rId3"/>
              <a:tile tx="0" ty="0" sx="100000" sy="100000" flip="none" algn="tl"/>
            </a:blipFill>
            <a:ln w="76200"/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2">
                      <a:lumMod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							</a:t>
              </a:r>
              <a:r>
                <a:rPr lang="en-US" sz="4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Class     : Two</a:t>
              </a:r>
            </a:p>
            <a:p>
              <a:r>
                <a:rPr lang="en-US" sz="4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Sub       :English</a:t>
              </a:r>
            </a:p>
            <a:p>
              <a:r>
                <a:rPr lang="en-US" sz="4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44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Unit       : 19</a:t>
              </a:r>
            </a:p>
            <a:p>
              <a:r>
                <a:rPr lang="en-US" sz="4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Lessons :1-3; </a:t>
              </a:r>
              <a:r>
                <a:rPr lang="en-US" sz="44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Topic:</a:t>
              </a:r>
              <a:r>
                <a:rPr lang="en-US" sz="40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Shapes</a:t>
              </a:r>
              <a:endPara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5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C:\Users\Dell\Desktop\Picture\cover_Class_Two_English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77000" y="3430926"/>
              <a:ext cx="1600200" cy="197927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5071"/>
            <a:ext cx="7543800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89154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By the end of the lesson of   student will be able to-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1.1.1 repeat after the teacher and 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say words with proper stress 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and intonation.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1.1.4. read words with the help of 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visual clues.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-157930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505200"/>
            <a:ext cx="2801983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" y="76200"/>
            <a:ext cx="2680439" cy="2668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wheel-clipart-wheel-gif-HKzITn-clipar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429000"/>
            <a:ext cx="2743200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andwich-311262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76200"/>
            <a:ext cx="2505740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shutterstock_154257524-1280x9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3867"/>
            <a:ext cx="2438400" cy="27093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2" name="Group 11"/>
          <p:cNvGrpSpPr/>
          <p:nvPr/>
        </p:nvGrpSpPr>
        <p:grpSpPr>
          <a:xfrm>
            <a:off x="228600" y="3657600"/>
            <a:ext cx="2514600" cy="2667000"/>
            <a:chOff x="-786493" y="3694934"/>
            <a:chExt cx="2921927" cy="26557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Flowchart: Extract 7"/>
            <p:cNvSpPr/>
            <p:nvPr/>
          </p:nvSpPr>
          <p:spPr>
            <a:xfrm rot="2496629">
              <a:off x="-507441" y="5664920"/>
              <a:ext cx="685800" cy="68580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786493" y="3694934"/>
              <a:ext cx="2921927" cy="2379234"/>
              <a:chOff x="3875964" y="350318"/>
              <a:chExt cx="2921927" cy="237923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4828" y="350318"/>
                <a:ext cx="2103063" cy="2103063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3875964" y="696036"/>
                <a:ext cx="2088111" cy="2033516"/>
              </a:xfrm>
              <a:custGeom>
                <a:avLst/>
                <a:gdLst>
                  <a:gd name="connsiteX0" fmla="*/ 0 w 2088111"/>
                  <a:gd name="connsiteY0" fmla="*/ 0 h 2033516"/>
                  <a:gd name="connsiteX1" fmla="*/ 136478 w 2088111"/>
                  <a:gd name="connsiteY1" fmla="*/ 40943 h 2033516"/>
                  <a:gd name="connsiteX2" fmla="*/ 204717 w 2088111"/>
                  <a:gd name="connsiteY2" fmla="*/ 54591 h 2033516"/>
                  <a:gd name="connsiteX3" fmla="*/ 409433 w 2088111"/>
                  <a:gd name="connsiteY3" fmla="*/ 95534 h 2033516"/>
                  <a:gd name="connsiteX4" fmla="*/ 518615 w 2088111"/>
                  <a:gd name="connsiteY4" fmla="*/ 122830 h 2033516"/>
                  <a:gd name="connsiteX5" fmla="*/ 559558 w 2088111"/>
                  <a:gd name="connsiteY5" fmla="*/ 136477 h 2033516"/>
                  <a:gd name="connsiteX6" fmla="*/ 614149 w 2088111"/>
                  <a:gd name="connsiteY6" fmla="*/ 150125 h 2033516"/>
                  <a:gd name="connsiteX7" fmla="*/ 696036 w 2088111"/>
                  <a:gd name="connsiteY7" fmla="*/ 177421 h 2033516"/>
                  <a:gd name="connsiteX8" fmla="*/ 859809 w 2088111"/>
                  <a:gd name="connsiteY8" fmla="*/ 218364 h 2033516"/>
                  <a:gd name="connsiteX9" fmla="*/ 914400 w 2088111"/>
                  <a:gd name="connsiteY9" fmla="*/ 232012 h 2033516"/>
                  <a:gd name="connsiteX10" fmla="*/ 1050878 w 2088111"/>
                  <a:gd name="connsiteY10" fmla="*/ 286603 h 2033516"/>
                  <a:gd name="connsiteX11" fmla="*/ 1091821 w 2088111"/>
                  <a:gd name="connsiteY11" fmla="*/ 300251 h 2033516"/>
                  <a:gd name="connsiteX12" fmla="*/ 1160060 w 2088111"/>
                  <a:gd name="connsiteY12" fmla="*/ 313898 h 2033516"/>
                  <a:gd name="connsiteX13" fmla="*/ 1241946 w 2088111"/>
                  <a:gd name="connsiteY13" fmla="*/ 341194 h 2033516"/>
                  <a:gd name="connsiteX14" fmla="*/ 1296537 w 2088111"/>
                  <a:gd name="connsiteY14" fmla="*/ 354842 h 2033516"/>
                  <a:gd name="connsiteX15" fmla="*/ 1419367 w 2088111"/>
                  <a:gd name="connsiteY15" fmla="*/ 423080 h 2033516"/>
                  <a:gd name="connsiteX16" fmla="*/ 1501254 w 2088111"/>
                  <a:gd name="connsiteY16" fmla="*/ 491319 h 2033516"/>
                  <a:gd name="connsiteX17" fmla="*/ 1583140 w 2088111"/>
                  <a:gd name="connsiteY17" fmla="*/ 545910 h 2033516"/>
                  <a:gd name="connsiteX18" fmla="*/ 1637732 w 2088111"/>
                  <a:gd name="connsiteY18" fmla="*/ 641445 h 2033516"/>
                  <a:gd name="connsiteX19" fmla="*/ 1705970 w 2088111"/>
                  <a:gd name="connsiteY19" fmla="*/ 736979 h 2033516"/>
                  <a:gd name="connsiteX20" fmla="*/ 1733266 w 2088111"/>
                  <a:gd name="connsiteY20" fmla="*/ 818865 h 2033516"/>
                  <a:gd name="connsiteX21" fmla="*/ 1774209 w 2088111"/>
                  <a:gd name="connsiteY21" fmla="*/ 900752 h 2033516"/>
                  <a:gd name="connsiteX22" fmla="*/ 1801505 w 2088111"/>
                  <a:gd name="connsiteY22" fmla="*/ 941695 h 2033516"/>
                  <a:gd name="connsiteX23" fmla="*/ 1828800 w 2088111"/>
                  <a:gd name="connsiteY23" fmla="*/ 1023582 h 2033516"/>
                  <a:gd name="connsiteX24" fmla="*/ 1842448 w 2088111"/>
                  <a:gd name="connsiteY24" fmla="*/ 1064525 h 2033516"/>
                  <a:gd name="connsiteX25" fmla="*/ 1883391 w 2088111"/>
                  <a:gd name="connsiteY25" fmla="*/ 1146412 h 2033516"/>
                  <a:gd name="connsiteX26" fmla="*/ 1910687 w 2088111"/>
                  <a:gd name="connsiteY26" fmla="*/ 1187355 h 2033516"/>
                  <a:gd name="connsiteX27" fmla="*/ 1937982 w 2088111"/>
                  <a:gd name="connsiteY27" fmla="*/ 1269242 h 2033516"/>
                  <a:gd name="connsiteX28" fmla="*/ 1951630 w 2088111"/>
                  <a:gd name="connsiteY28" fmla="*/ 1310185 h 2033516"/>
                  <a:gd name="connsiteX29" fmla="*/ 2006221 w 2088111"/>
                  <a:gd name="connsiteY29" fmla="*/ 1446663 h 2033516"/>
                  <a:gd name="connsiteX30" fmla="*/ 2019869 w 2088111"/>
                  <a:gd name="connsiteY30" fmla="*/ 1487606 h 2033516"/>
                  <a:gd name="connsiteX31" fmla="*/ 2033517 w 2088111"/>
                  <a:gd name="connsiteY31" fmla="*/ 1528549 h 2033516"/>
                  <a:gd name="connsiteX32" fmla="*/ 2060812 w 2088111"/>
                  <a:gd name="connsiteY32" fmla="*/ 1869743 h 2033516"/>
                  <a:gd name="connsiteX33" fmla="*/ 2074460 w 2088111"/>
                  <a:gd name="connsiteY33" fmla="*/ 1910686 h 2033516"/>
                  <a:gd name="connsiteX34" fmla="*/ 2088108 w 2088111"/>
                  <a:gd name="connsiteY34" fmla="*/ 2033516 h 203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088111" h="2033516">
                    <a:moveTo>
                      <a:pt x="0" y="0"/>
                    </a:moveTo>
                    <a:cubicBezTo>
                      <a:pt x="209872" y="34979"/>
                      <a:pt x="-22205" y="-11951"/>
                      <a:pt x="136478" y="40943"/>
                    </a:cubicBezTo>
                    <a:cubicBezTo>
                      <a:pt x="158484" y="48278"/>
                      <a:pt x="182338" y="48488"/>
                      <a:pt x="204717" y="54591"/>
                    </a:cubicBezTo>
                    <a:cubicBezTo>
                      <a:pt x="371046" y="99953"/>
                      <a:pt x="193059" y="71492"/>
                      <a:pt x="409433" y="95534"/>
                    </a:cubicBezTo>
                    <a:cubicBezTo>
                      <a:pt x="445827" y="104633"/>
                      <a:pt x="483026" y="110968"/>
                      <a:pt x="518615" y="122830"/>
                    </a:cubicBezTo>
                    <a:cubicBezTo>
                      <a:pt x="532263" y="127379"/>
                      <a:pt x="545726" y="132525"/>
                      <a:pt x="559558" y="136477"/>
                    </a:cubicBezTo>
                    <a:cubicBezTo>
                      <a:pt x="577593" y="141630"/>
                      <a:pt x="596183" y="144735"/>
                      <a:pt x="614149" y="150125"/>
                    </a:cubicBezTo>
                    <a:cubicBezTo>
                      <a:pt x="641708" y="158393"/>
                      <a:pt x="668123" y="170443"/>
                      <a:pt x="696036" y="177421"/>
                    </a:cubicBezTo>
                    <a:lnTo>
                      <a:pt x="859809" y="218364"/>
                    </a:lnTo>
                    <a:cubicBezTo>
                      <a:pt x="878006" y="222913"/>
                      <a:pt x="897623" y="223624"/>
                      <a:pt x="914400" y="232012"/>
                    </a:cubicBezTo>
                    <a:cubicBezTo>
                      <a:pt x="994726" y="272174"/>
                      <a:pt x="949689" y="252873"/>
                      <a:pt x="1050878" y="286603"/>
                    </a:cubicBezTo>
                    <a:cubicBezTo>
                      <a:pt x="1064526" y="291152"/>
                      <a:pt x="1077714" y="297430"/>
                      <a:pt x="1091821" y="300251"/>
                    </a:cubicBezTo>
                    <a:cubicBezTo>
                      <a:pt x="1114567" y="304800"/>
                      <a:pt x="1137681" y="307795"/>
                      <a:pt x="1160060" y="313898"/>
                    </a:cubicBezTo>
                    <a:cubicBezTo>
                      <a:pt x="1187818" y="321468"/>
                      <a:pt x="1214033" y="334216"/>
                      <a:pt x="1241946" y="341194"/>
                    </a:cubicBezTo>
                    <a:lnTo>
                      <a:pt x="1296537" y="354842"/>
                    </a:lnTo>
                    <a:cubicBezTo>
                      <a:pt x="1390394" y="417413"/>
                      <a:pt x="1347302" y="399060"/>
                      <a:pt x="1419367" y="423080"/>
                    </a:cubicBezTo>
                    <a:cubicBezTo>
                      <a:pt x="1565673" y="520617"/>
                      <a:pt x="1343633" y="368725"/>
                      <a:pt x="1501254" y="491319"/>
                    </a:cubicBezTo>
                    <a:cubicBezTo>
                      <a:pt x="1527149" y="511459"/>
                      <a:pt x="1583140" y="545910"/>
                      <a:pt x="1583140" y="545910"/>
                    </a:cubicBezTo>
                    <a:cubicBezTo>
                      <a:pt x="1609796" y="599221"/>
                      <a:pt x="1605581" y="596433"/>
                      <a:pt x="1637732" y="641445"/>
                    </a:cubicBezTo>
                    <a:cubicBezTo>
                      <a:pt x="1643663" y="649749"/>
                      <a:pt x="1698402" y="719950"/>
                      <a:pt x="1705970" y="736979"/>
                    </a:cubicBezTo>
                    <a:cubicBezTo>
                      <a:pt x="1717655" y="763271"/>
                      <a:pt x="1717307" y="794925"/>
                      <a:pt x="1733266" y="818865"/>
                    </a:cubicBezTo>
                    <a:cubicBezTo>
                      <a:pt x="1811500" y="936220"/>
                      <a:pt x="1717697" y="787730"/>
                      <a:pt x="1774209" y="900752"/>
                    </a:cubicBezTo>
                    <a:cubicBezTo>
                      <a:pt x="1781545" y="915423"/>
                      <a:pt x="1792406" y="928047"/>
                      <a:pt x="1801505" y="941695"/>
                    </a:cubicBezTo>
                    <a:lnTo>
                      <a:pt x="1828800" y="1023582"/>
                    </a:lnTo>
                    <a:cubicBezTo>
                      <a:pt x="1833349" y="1037230"/>
                      <a:pt x="1834468" y="1052555"/>
                      <a:pt x="1842448" y="1064525"/>
                    </a:cubicBezTo>
                    <a:cubicBezTo>
                      <a:pt x="1920677" y="1181869"/>
                      <a:pt x="1826882" y="1033396"/>
                      <a:pt x="1883391" y="1146412"/>
                    </a:cubicBezTo>
                    <a:cubicBezTo>
                      <a:pt x="1890727" y="1161083"/>
                      <a:pt x="1904025" y="1172366"/>
                      <a:pt x="1910687" y="1187355"/>
                    </a:cubicBezTo>
                    <a:cubicBezTo>
                      <a:pt x="1922372" y="1213647"/>
                      <a:pt x="1928884" y="1241946"/>
                      <a:pt x="1937982" y="1269242"/>
                    </a:cubicBezTo>
                    <a:cubicBezTo>
                      <a:pt x="1942531" y="1282890"/>
                      <a:pt x="1945196" y="1297318"/>
                      <a:pt x="1951630" y="1310185"/>
                    </a:cubicBezTo>
                    <a:cubicBezTo>
                      <a:pt x="1991795" y="1390513"/>
                      <a:pt x="1972491" y="1345472"/>
                      <a:pt x="2006221" y="1446663"/>
                    </a:cubicBezTo>
                    <a:lnTo>
                      <a:pt x="2019869" y="1487606"/>
                    </a:lnTo>
                    <a:lnTo>
                      <a:pt x="2033517" y="1528549"/>
                    </a:lnTo>
                    <a:cubicBezTo>
                      <a:pt x="2039599" y="1644105"/>
                      <a:pt x="2035818" y="1757271"/>
                      <a:pt x="2060812" y="1869743"/>
                    </a:cubicBezTo>
                    <a:cubicBezTo>
                      <a:pt x="2063933" y="1883786"/>
                      <a:pt x="2069911" y="1897038"/>
                      <a:pt x="2074460" y="1910686"/>
                    </a:cubicBezTo>
                    <a:cubicBezTo>
                      <a:pt x="2088672" y="2024382"/>
                      <a:pt x="2088108" y="1983191"/>
                      <a:pt x="2088108" y="2033516"/>
                    </a:cubicBezTo>
                  </a:path>
                </a:pathLst>
              </a:cu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.Sh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858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.Shap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31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534400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Declaration of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239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Unit:19</a:t>
            </a:r>
          </a:p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Lesson:1-3</a:t>
            </a:r>
          </a:p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Topic: Shapes</a:t>
            </a:r>
          </a:p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Page no.-38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2743200"/>
            <a:ext cx="5722961" cy="274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066800" y="304800"/>
            <a:ext cx="6172200" cy="2438400"/>
          </a:xfrm>
          <a:prstGeom prst="triangle">
            <a:avLst>
              <a:gd name="adj" fmla="val 481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5410200"/>
            <a:ext cx="634166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76200"/>
            <a:ext cx="1295400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158</Words>
  <Application>Microsoft Office PowerPoint</Application>
  <PresentationFormat>On-screen Show (4:3)</PresentationFormat>
  <Paragraphs>207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Dell</dc:creator>
  <cp:lastModifiedBy>USER</cp:lastModifiedBy>
  <cp:revision>87</cp:revision>
  <dcterms:created xsi:type="dcterms:W3CDTF">2006-08-16T00:00:00Z</dcterms:created>
  <dcterms:modified xsi:type="dcterms:W3CDTF">2021-01-18T01:46:17Z</dcterms:modified>
</cp:coreProperties>
</file>