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71" r:id="rId7"/>
    <p:sldId id="262" r:id="rId8"/>
    <p:sldId id="263" r:id="rId9"/>
    <p:sldId id="265" r:id="rId10"/>
    <p:sldId id="266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2BA5"/>
    <a:srgbClr val="F13F9C"/>
    <a:srgbClr val="D45CBD"/>
    <a:srgbClr val="E5BE93"/>
    <a:srgbClr val="B9B7AD"/>
    <a:srgbClr val="C39FC7"/>
    <a:srgbClr val="FF0000"/>
    <a:srgbClr val="CCFFFF"/>
    <a:srgbClr val="9E6032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14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B19E29-6D8A-4723-ABDF-891C69C96F40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9E7190-9C07-4F6D-80D1-B001C6554AC1}">
      <dgm:prSet phldrT="[Text]" custT="1"/>
      <dgm:spPr>
        <a:solidFill>
          <a:schemeClr val="accent2">
            <a:lumMod val="50000"/>
            <a:alpha val="50000"/>
          </a:schemeClr>
        </a:solidFill>
      </dgm:spPr>
      <dgm:t>
        <a:bodyPr/>
        <a:lstStyle/>
        <a:p>
          <a:r>
            <a:rPr lang="bn-IN" sz="6600" dirty="0" smtClean="0">
              <a:latin typeface="NikoshBAN" panose="02000000000000000000" pitchFamily="2" charset="0"/>
              <a:cs typeface="NikoshBAN" panose="02000000000000000000" pitchFamily="2" charset="0"/>
            </a:rPr>
            <a:t>প </a:t>
          </a:r>
          <a:endParaRPr lang="en-US" sz="6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4B40053-C9F0-4922-87C6-351877DD50FB}" type="parTrans" cxnId="{3F6A4092-49F1-4E9D-8ACE-D5A74986696C}">
      <dgm:prSet/>
      <dgm:spPr/>
      <dgm:t>
        <a:bodyPr/>
        <a:lstStyle/>
        <a:p>
          <a:endParaRPr lang="en-US" sz="2400"/>
        </a:p>
      </dgm:t>
    </dgm:pt>
    <dgm:pt modelId="{EA5E938B-4C52-44C9-9EA7-851243CA0E65}" type="sibTrans" cxnId="{3F6A4092-49F1-4E9D-8ACE-D5A74986696C}">
      <dgm:prSet/>
      <dgm:spPr/>
      <dgm:t>
        <a:bodyPr/>
        <a:lstStyle/>
        <a:p>
          <a:endParaRPr lang="en-US" sz="2400"/>
        </a:p>
      </dgm:t>
    </dgm:pt>
    <dgm:pt modelId="{F6251D59-90B0-44DA-ACEA-42D6FDAA1D79}">
      <dgm:prSet phldrT="[Text]" custT="1"/>
      <dgm:spPr>
        <a:solidFill>
          <a:schemeClr val="accent2">
            <a:lumMod val="50000"/>
            <a:alpha val="50000"/>
          </a:schemeClr>
        </a:solidFill>
      </dgm:spPr>
      <dgm:t>
        <a:bodyPr/>
        <a:lstStyle/>
        <a:p>
          <a:r>
            <a:rPr lang="bn-IN" sz="6600" dirty="0" smtClean="0">
              <a:latin typeface="NikoshBAN" panose="02000000000000000000" pitchFamily="2" charset="0"/>
              <a:cs typeface="NikoshBAN" panose="02000000000000000000" pitchFamily="2" charset="0"/>
            </a:rPr>
            <a:t>চি </a:t>
          </a:r>
          <a:endParaRPr lang="en-US" sz="6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5232AB-8FD0-4C1C-9085-3FC263BB7E2A}" type="parTrans" cxnId="{410819FE-12A0-4500-A049-50451926A85A}">
      <dgm:prSet/>
      <dgm:spPr/>
      <dgm:t>
        <a:bodyPr/>
        <a:lstStyle/>
        <a:p>
          <a:endParaRPr lang="en-US" sz="2400"/>
        </a:p>
      </dgm:t>
    </dgm:pt>
    <dgm:pt modelId="{A768C380-5B8E-410F-8557-B0A727EE5D9C}" type="sibTrans" cxnId="{410819FE-12A0-4500-A049-50451926A85A}">
      <dgm:prSet/>
      <dgm:spPr/>
      <dgm:t>
        <a:bodyPr/>
        <a:lstStyle/>
        <a:p>
          <a:endParaRPr lang="en-US" sz="2400"/>
        </a:p>
      </dgm:t>
    </dgm:pt>
    <dgm:pt modelId="{43A9A700-5975-4A84-A5DE-ED6B15E96B79}">
      <dgm:prSet phldrT="[Text]" custT="1"/>
      <dgm:spPr>
        <a:solidFill>
          <a:schemeClr val="accent2">
            <a:lumMod val="50000"/>
            <a:alpha val="50000"/>
          </a:schemeClr>
        </a:solidFill>
      </dgm:spPr>
      <dgm:t>
        <a:bodyPr/>
        <a:lstStyle/>
        <a:p>
          <a:r>
            <a:rPr lang="bn-IN" sz="6600" dirty="0" smtClean="0">
              <a:latin typeface="NikoshBAN" panose="02000000000000000000" pitchFamily="2" charset="0"/>
              <a:cs typeface="NikoshBAN" panose="02000000000000000000" pitchFamily="2" charset="0"/>
            </a:rPr>
            <a:t>তি</a:t>
          </a:r>
          <a:endParaRPr lang="en-US" sz="6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1F03378-6CAE-4D28-AC3F-DA3DAA90F59E}" type="parTrans" cxnId="{541C2107-57C4-48AE-B3A8-5FD75831E5BC}">
      <dgm:prSet/>
      <dgm:spPr/>
      <dgm:t>
        <a:bodyPr/>
        <a:lstStyle/>
        <a:p>
          <a:endParaRPr lang="en-US" sz="2400"/>
        </a:p>
      </dgm:t>
    </dgm:pt>
    <dgm:pt modelId="{8BA24A56-5608-408D-A8D7-BDB6A7CB07FA}" type="sibTrans" cxnId="{541C2107-57C4-48AE-B3A8-5FD75831E5BC}">
      <dgm:prSet/>
      <dgm:spPr/>
      <dgm:t>
        <a:bodyPr/>
        <a:lstStyle/>
        <a:p>
          <a:endParaRPr lang="en-US" sz="2400"/>
        </a:p>
      </dgm:t>
    </dgm:pt>
    <dgm:pt modelId="{A8D417E4-D7CE-4360-9B8C-0DA8F91AC3D2}">
      <dgm:prSet phldrT="[Text]" custT="1"/>
      <dgm:spPr>
        <a:solidFill>
          <a:schemeClr val="accent2">
            <a:lumMod val="50000"/>
            <a:alpha val="50000"/>
          </a:schemeClr>
        </a:solidFill>
      </dgm:spPr>
      <dgm:t>
        <a:bodyPr/>
        <a:lstStyle/>
        <a:p>
          <a:r>
            <a:rPr lang="bn-IN" sz="6600" dirty="0" smtClean="0">
              <a:latin typeface="NikoshBAN" panose="02000000000000000000" pitchFamily="2" charset="0"/>
              <a:cs typeface="NikoshBAN" panose="02000000000000000000" pitchFamily="2" charset="0"/>
            </a:rPr>
            <a:t>রি </a:t>
          </a:r>
          <a:endParaRPr lang="en-US" sz="6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25F50FB-53F6-493C-B322-B4805E80BA12}" type="parTrans" cxnId="{827EA583-D54E-42B4-9D32-9A84788AA672}">
      <dgm:prSet/>
      <dgm:spPr/>
      <dgm:t>
        <a:bodyPr/>
        <a:lstStyle/>
        <a:p>
          <a:endParaRPr lang="en-US" sz="2400"/>
        </a:p>
      </dgm:t>
    </dgm:pt>
    <dgm:pt modelId="{1ABB010A-BC99-4D50-AE2A-2F09F7BA0C17}" type="sibTrans" cxnId="{827EA583-D54E-42B4-9D32-9A84788AA672}">
      <dgm:prSet/>
      <dgm:spPr/>
      <dgm:t>
        <a:bodyPr/>
        <a:lstStyle/>
        <a:p>
          <a:endParaRPr lang="en-US" sz="2400"/>
        </a:p>
      </dgm:t>
    </dgm:pt>
    <dgm:pt modelId="{80C5EB25-6170-4430-9AF6-97F6EE8CA7F6}" type="pres">
      <dgm:prSet presAssocID="{CBB19E29-6D8A-4723-ABDF-891C69C96F4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0F3A4D-92A4-497E-9BE7-975D7C973BF6}" type="pres">
      <dgm:prSet presAssocID="{C69E7190-9C07-4F6D-80D1-B001C6554AC1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37AC9-E87C-47EE-BEF1-0DD7E045BE0C}" type="pres">
      <dgm:prSet presAssocID="{EA5E938B-4C52-44C9-9EA7-851243CA0E65}" presName="space" presStyleCnt="0"/>
      <dgm:spPr/>
    </dgm:pt>
    <dgm:pt modelId="{4F4BAC55-3178-4A4D-9E16-EC98D6BA8A51}" type="pres">
      <dgm:prSet presAssocID="{A8D417E4-D7CE-4360-9B8C-0DA8F91AC3D2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C211A7-7A78-495B-AB8C-795894C0E5EB}" type="pres">
      <dgm:prSet presAssocID="{1ABB010A-BC99-4D50-AE2A-2F09F7BA0C17}" presName="space" presStyleCnt="0"/>
      <dgm:spPr/>
    </dgm:pt>
    <dgm:pt modelId="{70A708BB-3C92-4870-A2FC-5C0CE17E6612}" type="pres">
      <dgm:prSet presAssocID="{F6251D59-90B0-44DA-ACEA-42D6FDAA1D79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06EBB-3101-446D-8408-DF32E2EB02CB}" type="pres">
      <dgm:prSet presAssocID="{A768C380-5B8E-410F-8557-B0A727EE5D9C}" presName="space" presStyleCnt="0"/>
      <dgm:spPr/>
    </dgm:pt>
    <dgm:pt modelId="{17801901-7E42-4CD2-ADAB-11096AF91DD1}" type="pres">
      <dgm:prSet presAssocID="{43A9A700-5975-4A84-A5DE-ED6B15E96B79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0819FE-12A0-4500-A049-50451926A85A}" srcId="{CBB19E29-6D8A-4723-ABDF-891C69C96F40}" destId="{F6251D59-90B0-44DA-ACEA-42D6FDAA1D79}" srcOrd="2" destOrd="0" parTransId="{895232AB-8FD0-4C1C-9085-3FC263BB7E2A}" sibTransId="{A768C380-5B8E-410F-8557-B0A727EE5D9C}"/>
    <dgm:cxn modelId="{5FAF05E2-8EFD-4959-AF4B-FFE319445A1E}" type="presOf" srcId="{F6251D59-90B0-44DA-ACEA-42D6FDAA1D79}" destId="{70A708BB-3C92-4870-A2FC-5C0CE17E6612}" srcOrd="0" destOrd="0" presId="urn:microsoft.com/office/officeart/2005/8/layout/venn3"/>
    <dgm:cxn modelId="{827EA583-D54E-42B4-9D32-9A84788AA672}" srcId="{CBB19E29-6D8A-4723-ABDF-891C69C96F40}" destId="{A8D417E4-D7CE-4360-9B8C-0DA8F91AC3D2}" srcOrd="1" destOrd="0" parTransId="{925F50FB-53F6-493C-B322-B4805E80BA12}" sibTransId="{1ABB010A-BC99-4D50-AE2A-2F09F7BA0C17}"/>
    <dgm:cxn modelId="{1E9D36C2-D760-4589-B5F1-36A266638E2A}" type="presOf" srcId="{A8D417E4-D7CE-4360-9B8C-0DA8F91AC3D2}" destId="{4F4BAC55-3178-4A4D-9E16-EC98D6BA8A51}" srcOrd="0" destOrd="0" presId="urn:microsoft.com/office/officeart/2005/8/layout/venn3"/>
    <dgm:cxn modelId="{3385FE2C-0228-417B-B5EE-B681612DC1E1}" type="presOf" srcId="{CBB19E29-6D8A-4723-ABDF-891C69C96F40}" destId="{80C5EB25-6170-4430-9AF6-97F6EE8CA7F6}" srcOrd="0" destOrd="0" presId="urn:microsoft.com/office/officeart/2005/8/layout/venn3"/>
    <dgm:cxn modelId="{541C2107-57C4-48AE-B3A8-5FD75831E5BC}" srcId="{CBB19E29-6D8A-4723-ABDF-891C69C96F40}" destId="{43A9A700-5975-4A84-A5DE-ED6B15E96B79}" srcOrd="3" destOrd="0" parTransId="{A1F03378-6CAE-4D28-AC3F-DA3DAA90F59E}" sibTransId="{8BA24A56-5608-408D-A8D7-BDB6A7CB07FA}"/>
    <dgm:cxn modelId="{CA380FE1-5B0F-493A-92D9-10138224C894}" type="presOf" srcId="{C69E7190-9C07-4F6D-80D1-B001C6554AC1}" destId="{600F3A4D-92A4-497E-9BE7-975D7C973BF6}" srcOrd="0" destOrd="0" presId="urn:microsoft.com/office/officeart/2005/8/layout/venn3"/>
    <dgm:cxn modelId="{05817543-B53E-4A8C-8A35-E97C06C39029}" type="presOf" srcId="{43A9A700-5975-4A84-A5DE-ED6B15E96B79}" destId="{17801901-7E42-4CD2-ADAB-11096AF91DD1}" srcOrd="0" destOrd="0" presId="urn:microsoft.com/office/officeart/2005/8/layout/venn3"/>
    <dgm:cxn modelId="{3F6A4092-49F1-4E9D-8ACE-D5A74986696C}" srcId="{CBB19E29-6D8A-4723-ABDF-891C69C96F40}" destId="{C69E7190-9C07-4F6D-80D1-B001C6554AC1}" srcOrd="0" destOrd="0" parTransId="{94B40053-C9F0-4922-87C6-351877DD50FB}" sibTransId="{EA5E938B-4C52-44C9-9EA7-851243CA0E65}"/>
    <dgm:cxn modelId="{576FCE3E-C4F0-4777-9520-9B95FF9B7E44}" type="presParOf" srcId="{80C5EB25-6170-4430-9AF6-97F6EE8CA7F6}" destId="{600F3A4D-92A4-497E-9BE7-975D7C973BF6}" srcOrd="0" destOrd="0" presId="urn:microsoft.com/office/officeart/2005/8/layout/venn3"/>
    <dgm:cxn modelId="{5EE7FD72-B61D-4DB1-AC84-50927B3D4796}" type="presParOf" srcId="{80C5EB25-6170-4430-9AF6-97F6EE8CA7F6}" destId="{A2637AC9-E87C-47EE-BEF1-0DD7E045BE0C}" srcOrd="1" destOrd="0" presId="urn:microsoft.com/office/officeart/2005/8/layout/venn3"/>
    <dgm:cxn modelId="{C7D9EA9E-5EE9-493C-B155-4C93CCD0469C}" type="presParOf" srcId="{80C5EB25-6170-4430-9AF6-97F6EE8CA7F6}" destId="{4F4BAC55-3178-4A4D-9E16-EC98D6BA8A51}" srcOrd="2" destOrd="0" presId="urn:microsoft.com/office/officeart/2005/8/layout/venn3"/>
    <dgm:cxn modelId="{8CA47B82-8163-4572-A10D-FB6EBBE106C8}" type="presParOf" srcId="{80C5EB25-6170-4430-9AF6-97F6EE8CA7F6}" destId="{70C211A7-7A78-495B-AB8C-795894C0E5EB}" srcOrd="3" destOrd="0" presId="urn:microsoft.com/office/officeart/2005/8/layout/venn3"/>
    <dgm:cxn modelId="{75D45F69-1736-4D02-A5C7-D962B82A41BB}" type="presParOf" srcId="{80C5EB25-6170-4430-9AF6-97F6EE8CA7F6}" destId="{70A708BB-3C92-4870-A2FC-5C0CE17E6612}" srcOrd="4" destOrd="0" presId="urn:microsoft.com/office/officeart/2005/8/layout/venn3"/>
    <dgm:cxn modelId="{26CA2453-386F-42C5-9AB3-269856AD5A75}" type="presParOf" srcId="{80C5EB25-6170-4430-9AF6-97F6EE8CA7F6}" destId="{E2506EBB-3101-446D-8408-DF32E2EB02CB}" srcOrd="5" destOrd="0" presId="urn:microsoft.com/office/officeart/2005/8/layout/venn3"/>
    <dgm:cxn modelId="{5FE24853-A9C7-43E9-AB2F-D37D0B0E8D7C}" type="presParOf" srcId="{80C5EB25-6170-4430-9AF6-97F6EE8CA7F6}" destId="{17801901-7E42-4CD2-ADAB-11096AF91DD1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C4D1CD-D8A4-4C09-8A79-561B66C37FF7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5E4EB8-034D-4E7B-8D77-80303491376A}">
      <dgm:prSet phldrT="[Text]" custT="1"/>
      <dgm:spPr>
        <a:solidFill>
          <a:schemeClr val="accent2">
            <a:lumMod val="50000"/>
            <a:alpha val="50000"/>
          </a:schemeClr>
        </a:solidFill>
      </dgm:spPr>
      <dgm:t>
        <a:bodyPr/>
        <a:lstStyle/>
        <a:p>
          <a:r>
            <a:rPr lang="bn-IN" sz="8000" dirty="0" smtClean="0">
              <a:latin typeface="NikoshBAN" panose="02000000000000000000" pitchFamily="2" charset="0"/>
              <a:cs typeface="NikoshBAN" panose="02000000000000000000" pitchFamily="2" charset="0"/>
            </a:rPr>
            <a:t>শি</a:t>
          </a:r>
          <a:endParaRPr lang="en-US" sz="8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B9DF4B0-9D05-4E7B-ACBB-682E24B6A77B}" type="parTrans" cxnId="{9FBC6D75-2494-457B-81A4-8D917188935C}">
      <dgm:prSet/>
      <dgm:spPr/>
      <dgm:t>
        <a:bodyPr/>
        <a:lstStyle/>
        <a:p>
          <a:endParaRPr lang="en-US"/>
        </a:p>
      </dgm:t>
    </dgm:pt>
    <dgm:pt modelId="{B8ADE6C2-8582-4E74-AD12-9CB9A3544036}" type="sibTrans" cxnId="{9FBC6D75-2494-457B-81A4-8D917188935C}">
      <dgm:prSet/>
      <dgm:spPr/>
      <dgm:t>
        <a:bodyPr/>
        <a:lstStyle/>
        <a:p>
          <a:endParaRPr lang="en-US"/>
        </a:p>
      </dgm:t>
    </dgm:pt>
    <dgm:pt modelId="{015610F1-9823-44DD-85D2-68FBD61726E2}">
      <dgm:prSet phldrT="[Text]"/>
      <dgm:spPr>
        <a:solidFill>
          <a:schemeClr val="accent2">
            <a:lumMod val="50000"/>
            <a:alpha val="50000"/>
          </a:schemeClr>
        </a:solid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ক্ষ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A2E3229-7D8D-4DEA-9FB0-CF1C2A96A29F}" type="parTrans" cxnId="{BF5016E5-169F-426C-BD9A-843A675493D4}">
      <dgm:prSet/>
      <dgm:spPr/>
      <dgm:t>
        <a:bodyPr/>
        <a:lstStyle/>
        <a:p>
          <a:endParaRPr lang="en-US"/>
        </a:p>
      </dgm:t>
    </dgm:pt>
    <dgm:pt modelId="{72B353F2-60A0-48C2-9E45-2AC6F5986325}" type="sibTrans" cxnId="{BF5016E5-169F-426C-BD9A-843A675493D4}">
      <dgm:prSet/>
      <dgm:spPr/>
      <dgm:t>
        <a:bodyPr/>
        <a:lstStyle/>
        <a:p>
          <a:endParaRPr lang="en-US"/>
        </a:p>
      </dgm:t>
    </dgm:pt>
    <dgm:pt modelId="{28D6271A-BE89-4FDD-9F4D-90D345AA0D80}">
      <dgm:prSet phldrT="[Text]"/>
      <dgm:spPr>
        <a:solidFill>
          <a:schemeClr val="accent2">
            <a:lumMod val="50000"/>
            <a:alpha val="50000"/>
          </a:schemeClr>
        </a:solid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ক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9259908-3731-48AA-BEE7-B7C851B0C9E4}" type="parTrans" cxnId="{D06AD1B6-63C4-4FA1-B2C6-10519E2818F4}">
      <dgm:prSet/>
      <dgm:spPr/>
      <dgm:t>
        <a:bodyPr/>
        <a:lstStyle/>
        <a:p>
          <a:endParaRPr lang="en-US"/>
        </a:p>
      </dgm:t>
    </dgm:pt>
    <dgm:pt modelId="{67A0D1EF-5627-4ADC-A80F-BA76B6A8EA7B}" type="sibTrans" cxnId="{D06AD1B6-63C4-4FA1-B2C6-10519E2818F4}">
      <dgm:prSet/>
      <dgm:spPr/>
      <dgm:t>
        <a:bodyPr/>
        <a:lstStyle/>
        <a:p>
          <a:endParaRPr lang="en-US"/>
        </a:p>
      </dgm:t>
    </dgm:pt>
    <dgm:pt modelId="{F295BA75-77B3-428E-AE05-FF6AECADFEAB}" type="pres">
      <dgm:prSet presAssocID="{F0C4D1CD-D8A4-4C09-8A79-561B66C37FF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84342F-CE36-45B8-BEB4-950BA20DF815}" type="pres">
      <dgm:prSet presAssocID="{5E5E4EB8-034D-4E7B-8D77-80303491376A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E75DC-56E3-4835-AC9D-0502DC21D19E}" type="pres">
      <dgm:prSet presAssocID="{B8ADE6C2-8582-4E74-AD12-9CB9A3544036}" presName="space" presStyleCnt="0"/>
      <dgm:spPr/>
    </dgm:pt>
    <dgm:pt modelId="{2E6BCA8E-6853-4A8F-BEC4-136CF2A445CB}" type="pres">
      <dgm:prSet presAssocID="{015610F1-9823-44DD-85D2-68FBD61726E2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6B90A8-634D-480F-A892-39E1B9F4A5E7}" type="pres">
      <dgm:prSet presAssocID="{72B353F2-60A0-48C2-9E45-2AC6F5986325}" presName="space" presStyleCnt="0"/>
      <dgm:spPr/>
    </dgm:pt>
    <dgm:pt modelId="{2EC87A27-8CD7-49DB-9C3B-8D729B63F32A}" type="pres">
      <dgm:prSet presAssocID="{28D6271A-BE89-4FDD-9F4D-90D345AA0D80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6AD1B6-63C4-4FA1-B2C6-10519E2818F4}" srcId="{F0C4D1CD-D8A4-4C09-8A79-561B66C37FF7}" destId="{28D6271A-BE89-4FDD-9F4D-90D345AA0D80}" srcOrd="2" destOrd="0" parTransId="{29259908-3731-48AA-BEE7-B7C851B0C9E4}" sibTransId="{67A0D1EF-5627-4ADC-A80F-BA76B6A8EA7B}"/>
    <dgm:cxn modelId="{61057F38-D632-4AB1-9E99-FE47C60DE1BF}" type="presOf" srcId="{015610F1-9823-44DD-85D2-68FBD61726E2}" destId="{2E6BCA8E-6853-4A8F-BEC4-136CF2A445CB}" srcOrd="0" destOrd="0" presId="urn:microsoft.com/office/officeart/2005/8/layout/venn3"/>
    <dgm:cxn modelId="{18CA9975-AE4C-48D6-903D-BC8EF7F6963F}" type="presOf" srcId="{5E5E4EB8-034D-4E7B-8D77-80303491376A}" destId="{9584342F-CE36-45B8-BEB4-950BA20DF815}" srcOrd="0" destOrd="0" presId="urn:microsoft.com/office/officeart/2005/8/layout/venn3"/>
    <dgm:cxn modelId="{CF227734-B350-4F94-A791-985487B70917}" type="presOf" srcId="{28D6271A-BE89-4FDD-9F4D-90D345AA0D80}" destId="{2EC87A27-8CD7-49DB-9C3B-8D729B63F32A}" srcOrd="0" destOrd="0" presId="urn:microsoft.com/office/officeart/2005/8/layout/venn3"/>
    <dgm:cxn modelId="{1DFD13FA-9F70-4C06-9599-D5E235B7A1CC}" type="presOf" srcId="{F0C4D1CD-D8A4-4C09-8A79-561B66C37FF7}" destId="{F295BA75-77B3-428E-AE05-FF6AECADFEAB}" srcOrd="0" destOrd="0" presId="urn:microsoft.com/office/officeart/2005/8/layout/venn3"/>
    <dgm:cxn modelId="{BF5016E5-169F-426C-BD9A-843A675493D4}" srcId="{F0C4D1CD-D8A4-4C09-8A79-561B66C37FF7}" destId="{015610F1-9823-44DD-85D2-68FBD61726E2}" srcOrd="1" destOrd="0" parTransId="{CA2E3229-7D8D-4DEA-9FB0-CF1C2A96A29F}" sibTransId="{72B353F2-60A0-48C2-9E45-2AC6F5986325}"/>
    <dgm:cxn modelId="{9FBC6D75-2494-457B-81A4-8D917188935C}" srcId="{F0C4D1CD-D8A4-4C09-8A79-561B66C37FF7}" destId="{5E5E4EB8-034D-4E7B-8D77-80303491376A}" srcOrd="0" destOrd="0" parTransId="{0B9DF4B0-9D05-4E7B-ACBB-682E24B6A77B}" sibTransId="{B8ADE6C2-8582-4E74-AD12-9CB9A3544036}"/>
    <dgm:cxn modelId="{3BFE981D-61B7-48D2-86D9-50712723EFBD}" type="presParOf" srcId="{F295BA75-77B3-428E-AE05-FF6AECADFEAB}" destId="{9584342F-CE36-45B8-BEB4-950BA20DF815}" srcOrd="0" destOrd="0" presId="urn:microsoft.com/office/officeart/2005/8/layout/venn3"/>
    <dgm:cxn modelId="{EEE4289F-DEE1-4106-BE0B-7216D6C497DB}" type="presParOf" srcId="{F295BA75-77B3-428E-AE05-FF6AECADFEAB}" destId="{21AE75DC-56E3-4835-AC9D-0502DC21D19E}" srcOrd="1" destOrd="0" presId="urn:microsoft.com/office/officeart/2005/8/layout/venn3"/>
    <dgm:cxn modelId="{C2DB6926-FA2F-4DCF-81C8-56BF2D1D86F9}" type="presParOf" srcId="{F295BA75-77B3-428E-AE05-FF6AECADFEAB}" destId="{2E6BCA8E-6853-4A8F-BEC4-136CF2A445CB}" srcOrd="2" destOrd="0" presId="urn:microsoft.com/office/officeart/2005/8/layout/venn3"/>
    <dgm:cxn modelId="{CEC561F3-7F23-4714-8E8D-F102F32DD6AF}" type="presParOf" srcId="{F295BA75-77B3-428E-AE05-FF6AECADFEAB}" destId="{B16B90A8-634D-480F-A892-39E1B9F4A5E7}" srcOrd="3" destOrd="0" presId="urn:microsoft.com/office/officeart/2005/8/layout/venn3"/>
    <dgm:cxn modelId="{E9DF6DCD-48B6-49F6-8C34-D9FDECC77EB4}" type="presParOf" srcId="{F295BA75-77B3-428E-AE05-FF6AECADFEAB}" destId="{2EC87A27-8CD7-49DB-9C3B-8D729B63F32A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488E06-3A5D-4298-BC25-7881AA6D0CA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344B0AB-476F-4765-8808-0289BA63E3C7}" type="pres">
      <dgm:prSet presAssocID="{4C488E06-3A5D-4298-BC25-7881AA6D0CAA}" presName="Name0" presStyleCnt="0">
        <dgm:presLayoutVars>
          <dgm:dir/>
          <dgm:resizeHandles val="exact"/>
        </dgm:presLayoutVars>
      </dgm:prSet>
      <dgm:spPr/>
    </dgm:pt>
  </dgm:ptLst>
  <dgm:cxnLst>
    <dgm:cxn modelId="{FFCD0065-91AD-420E-B6F5-CE55C22B907F}" type="presOf" srcId="{4C488E06-3A5D-4298-BC25-7881AA6D0CAA}" destId="{9344B0AB-476F-4765-8808-0289BA63E3C7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488E06-3A5D-4298-BC25-7881AA6D0CA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344B0AB-476F-4765-8808-0289BA63E3C7}" type="pres">
      <dgm:prSet presAssocID="{4C488E06-3A5D-4298-BC25-7881AA6D0CAA}" presName="Name0" presStyleCnt="0">
        <dgm:presLayoutVars>
          <dgm:dir/>
          <dgm:resizeHandles val="exact"/>
        </dgm:presLayoutVars>
      </dgm:prSet>
      <dgm:spPr/>
    </dgm:pt>
  </dgm:ptLst>
  <dgm:cxnLst>
    <dgm:cxn modelId="{014E2617-AF49-4A13-AFE8-94686C7B98CC}" type="presOf" srcId="{4C488E06-3A5D-4298-BC25-7881AA6D0CAA}" destId="{9344B0AB-476F-4765-8808-0289BA63E3C7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0F3A4D-92A4-497E-9BE7-975D7C973BF6}">
      <dsp:nvSpPr>
        <dsp:cNvPr id="0" name=""/>
        <dsp:cNvSpPr/>
      </dsp:nvSpPr>
      <dsp:spPr>
        <a:xfrm>
          <a:off x="1130" y="136412"/>
          <a:ext cx="1133944" cy="1133944"/>
        </a:xfrm>
        <a:prstGeom prst="ellipse">
          <a:avLst/>
        </a:prstGeom>
        <a:solidFill>
          <a:schemeClr val="accent2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2405" tIns="83820" rIns="62405" bIns="8382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 </a:t>
          </a:r>
          <a:endParaRPr lang="en-US" sz="6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7192" y="302474"/>
        <a:ext cx="801820" cy="801820"/>
      </dsp:txXfrm>
    </dsp:sp>
    <dsp:sp modelId="{4F4BAC55-3178-4A4D-9E16-EC98D6BA8A51}">
      <dsp:nvSpPr>
        <dsp:cNvPr id="0" name=""/>
        <dsp:cNvSpPr/>
      </dsp:nvSpPr>
      <dsp:spPr>
        <a:xfrm>
          <a:off x="908286" y="136412"/>
          <a:ext cx="1133944" cy="1133944"/>
        </a:xfrm>
        <a:prstGeom prst="ellipse">
          <a:avLst/>
        </a:prstGeom>
        <a:solidFill>
          <a:schemeClr val="accent2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2405" tIns="83820" rIns="62405" bIns="8382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রি </a:t>
          </a:r>
          <a:endParaRPr lang="en-US" sz="6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74348" y="302474"/>
        <a:ext cx="801820" cy="801820"/>
      </dsp:txXfrm>
    </dsp:sp>
    <dsp:sp modelId="{70A708BB-3C92-4870-A2FC-5C0CE17E6612}">
      <dsp:nvSpPr>
        <dsp:cNvPr id="0" name=""/>
        <dsp:cNvSpPr/>
      </dsp:nvSpPr>
      <dsp:spPr>
        <a:xfrm>
          <a:off x="1815442" y="136412"/>
          <a:ext cx="1133944" cy="1133944"/>
        </a:xfrm>
        <a:prstGeom prst="ellipse">
          <a:avLst/>
        </a:prstGeom>
        <a:solidFill>
          <a:schemeClr val="accent2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2405" tIns="83820" rIns="62405" bIns="8382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চি </a:t>
          </a:r>
          <a:endParaRPr lang="en-US" sz="6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81504" y="302474"/>
        <a:ext cx="801820" cy="801820"/>
      </dsp:txXfrm>
    </dsp:sp>
    <dsp:sp modelId="{17801901-7E42-4CD2-ADAB-11096AF91DD1}">
      <dsp:nvSpPr>
        <dsp:cNvPr id="0" name=""/>
        <dsp:cNvSpPr/>
      </dsp:nvSpPr>
      <dsp:spPr>
        <a:xfrm>
          <a:off x="2722597" y="136412"/>
          <a:ext cx="1133944" cy="1133944"/>
        </a:xfrm>
        <a:prstGeom prst="ellipse">
          <a:avLst/>
        </a:prstGeom>
        <a:solidFill>
          <a:schemeClr val="accent2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2405" tIns="83820" rIns="62405" bIns="8382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তি</a:t>
          </a:r>
          <a:endParaRPr lang="en-US" sz="6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88659" y="302474"/>
        <a:ext cx="801820" cy="8018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4342F-CE36-45B8-BEB4-950BA20DF815}">
      <dsp:nvSpPr>
        <dsp:cNvPr id="0" name=""/>
        <dsp:cNvSpPr/>
      </dsp:nvSpPr>
      <dsp:spPr>
        <a:xfrm>
          <a:off x="567860" y="391"/>
          <a:ext cx="1180902" cy="1180902"/>
        </a:xfrm>
        <a:prstGeom prst="ellipse">
          <a:avLst/>
        </a:prstGeom>
        <a:solidFill>
          <a:schemeClr val="accent2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4989" tIns="101600" rIns="64989" bIns="1016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8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শি</a:t>
          </a:r>
          <a:endParaRPr lang="en-US" sz="8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40799" y="173330"/>
        <a:ext cx="835024" cy="835024"/>
      </dsp:txXfrm>
    </dsp:sp>
    <dsp:sp modelId="{2E6BCA8E-6853-4A8F-BEC4-136CF2A445CB}">
      <dsp:nvSpPr>
        <dsp:cNvPr id="0" name=""/>
        <dsp:cNvSpPr/>
      </dsp:nvSpPr>
      <dsp:spPr>
        <a:xfrm>
          <a:off x="1512582" y="391"/>
          <a:ext cx="1180902" cy="1180902"/>
        </a:xfrm>
        <a:prstGeom prst="ellipse">
          <a:avLst/>
        </a:prstGeom>
        <a:solidFill>
          <a:schemeClr val="accent2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4989" tIns="64770" rIns="64989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1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ক্ষ</a:t>
          </a:r>
          <a:endParaRPr lang="en-US" sz="5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85521" y="173330"/>
        <a:ext cx="835024" cy="835024"/>
      </dsp:txXfrm>
    </dsp:sp>
    <dsp:sp modelId="{2EC87A27-8CD7-49DB-9C3B-8D729B63F32A}">
      <dsp:nvSpPr>
        <dsp:cNvPr id="0" name=""/>
        <dsp:cNvSpPr/>
      </dsp:nvSpPr>
      <dsp:spPr>
        <a:xfrm>
          <a:off x="2457304" y="391"/>
          <a:ext cx="1180902" cy="1180902"/>
        </a:xfrm>
        <a:prstGeom prst="ellipse">
          <a:avLst/>
        </a:prstGeom>
        <a:solidFill>
          <a:schemeClr val="accent2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4989" tIns="64770" rIns="64989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1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</a:t>
          </a:r>
          <a:endParaRPr lang="en-US" sz="5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30243" y="173330"/>
        <a:ext cx="835024" cy="8350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CC54-5C92-4D04-8C9E-DACF1A19BF26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47FE-CECB-486F-A293-A3EB4448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8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CC54-5C92-4D04-8C9E-DACF1A19BF26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47FE-CECB-486F-A293-A3EB4448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2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CC54-5C92-4D04-8C9E-DACF1A19BF26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47FE-CECB-486F-A293-A3EB4448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1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CC54-5C92-4D04-8C9E-DACF1A19BF26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47FE-CECB-486F-A293-A3EB4448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5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CC54-5C92-4D04-8C9E-DACF1A19BF26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47FE-CECB-486F-A293-A3EB4448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9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CC54-5C92-4D04-8C9E-DACF1A19BF26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47FE-CECB-486F-A293-A3EB4448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7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CC54-5C92-4D04-8C9E-DACF1A19BF26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47FE-CECB-486F-A293-A3EB4448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0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CC54-5C92-4D04-8C9E-DACF1A19BF26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47FE-CECB-486F-A293-A3EB4448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1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CC54-5C92-4D04-8C9E-DACF1A19BF26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47FE-CECB-486F-A293-A3EB4448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9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CC54-5C92-4D04-8C9E-DACF1A19BF26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47FE-CECB-486F-A293-A3EB4448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2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CC54-5C92-4D04-8C9E-DACF1A19BF26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447FE-CECB-486F-A293-A3EB4448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43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FCC54-5C92-4D04-8C9E-DACF1A19BF26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447FE-CECB-486F-A293-A3EB4448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29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7365" y="3784672"/>
            <a:ext cx="7086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7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dirty="0">
              <a:ln w="1270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"/>
            <a:ext cx="7273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28877">
            <a:off x="7737262" y="1233290"/>
            <a:ext cx="4709219" cy="344557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8167255" y="1787236"/>
            <a:ext cx="62345" cy="361603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517081" y="2119745"/>
            <a:ext cx="0" cy="280193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825346" y="2767444"/>
            <a:ext cx="0" cy="196041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8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72674" y="3181363"/>
            <a:ext cx="3340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509" y="1689449"/>
            <a:ext cx="1071649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প্রদত্ত শব্দ দিয়ে শূন্যস্থান পূরন করঃ </a:t>
            </a:r>
          </a:p>
          <a:p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পানিতে, তরলে, কঠিন, বায়বীয়, বাতাসে</a:t>
            </a:r>
          </a:p>
          <a:p>
            <a:endParaRPr lang="bn-IN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গরম করলে বরফ গলে ............ পরিনত হয়।</a:t>
            </a:r>
          </a:p>
          <a:p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বরফ পানির ............ অবস্থা।</a:t>
            </a:r>
          </a:p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পানিকে তাপ দিলে পানি ............... অবস্থায় পরিনত হয়।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0183" y="180615"/>
            <a:ext cx="4348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u="sng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78957" y="4160111"/>
            <a:ext cx="15592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F13F9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bn-IN" sz="4400" dirty="0" smtClean="0">
                <a:solidFill>
                  <a:srgbClr val="F13F9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solidFill>
                <a:srgbClr val="F13F9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8687" y="3419997"/>
            <a:ext cx="16298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F13F9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তরলে</a:t>
            </a:r>
            <a:r>
              <a:rPr lang="bn-IN" sz="2400" dirty="0" smtClean="0">
                <a:solidFill>
                  <a:srgbClr val="F13F9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dirty="0">
              <a:solidFill>
                <a:srgbClr val="F13F9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0782" y="4777357"/>
            <a:ext cx="1651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F13F9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বায়বীয়</a:t>
            </a:r>
            <a:r>
              <a:rPr lang="bn-IN" sz="2400" dirty="0" smtClean="0">
                <a:solidFill>
                  <a:srgbClr val="F13F9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dirty="0">
              <a:solidFill>
                <a:srgbClr val="F13F9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"/>
            <a:ext cx="7273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8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9745" y="294464"/>
            <a:ext cx="48837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1146" y="1783535"/>
            <a:ext cx="991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বাড়ি থেকে পানির কঠিন, তরল ও বায়বীয় অবস্থা কাকে বলে লিখে আনবে।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"/>
            <a:ext cx="7273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9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BE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7458" y="3141757"/>
            <a:ext cx="31687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8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ln w="22225">
                <a:solidFill>
                  <a:srgbClr val="FF0000"/>
                </a:solidFill>
                <a:prstDash val="solid"/>
              </a:ln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442" y="472430"/>
            <a:ext cx="4716007" cy="493670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"/>
            <a:ext cx="7273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507183" y="1712692"/>
            <a:ext cx="62345" cy="361603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857009" y="2045201"/>
            <a:ext cx="0" cy="280193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65274" y="2692900"/>
            <a:ext cx="0" cy="196041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07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47037" y="145474"/>
            <a:ext cx="11709777" cy="6477000"/>
            <a:chOff x="267819" y="0"/>
            <a:chExt cx="11709777" cy="6477000"/>
          </a:xfrm>
        </p:grpSpPr>
        <p:grpSp>
          <p:nvGrpSpPr>
            <p:cNvPr id="4" name="Group 3"/>
            <p:cNvGrpSpPr/>
            <p:nvPr/>
          </p:nvGrpSpPr>
          <p:grpSpPr>
            <a:xfrm>
              <a:off x="267819" y="0"/>
              <a:ext cx="7762525" cy="1406769"/>
              <a:chOff x="2200527" y="1237963"/>
              <a:chExt cx="7762525" cy="1406769"/>
            </a:xfrm>
          </p:grpSpPr>
          <p:graphicFrame>
            <p:nvGraphicFramePr>
              <p:cNvPr id="2" name="Diagram 1"/>
              <p:cNvGraphicFramePr/>
              <p:nvPr>
                <p:extLst>
                  <p:ext uri="{D42A27DB-BD31-4B8C-83A1-F6EECF244321}">
                    <p14:modId xmlns:p14="http://schemas.microsoft.com/office/powerpoint/2010/main" val="2223719688"/>
                  </p:ext>
                </p:extLst>
              </p:nvPr>
            </p:nvGraphicFramePr>
            <p:xfrm>
              <a:off x="6105379" y="1237963"/>
              <a:ext cx="3857673" cy="140676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graphicFrame>
            <p:nvGraphicFramePr>
              <p:cNvPr id="22" name="Diagram 21"/>
              <p:cNvGraphicFramePr/>
              <p:nvPr>
                <p:extLst>
                  <p:ext uri="{D42A27DB-BD31-4B8C-83A1-F6EECF244321}">
                    <p14:modId xmlns:p14="http://schemas.microsoft.com/office/powerpoint/2010/main" val="1560759660"/>
                  </p:ext>
                </p:extLst>
              </p:nvPr>
            </p:nvGraphicFramePr>
            <p:xfrm>
              <a:off x="2200527" y="1416456"/>
              <a:ext cx="4206067" cy="118168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p:grpSp>
        <p:sp>
          <p:nvSpPr>
            <p:cNvPr id="6" name="Subtitle 2"/>
            <p:cNvSpPr txBox="1">
              <a:spLocks/>
            </p:cNvSpPr>
            <p:nvPr/>
          </p:nvSpPr>
          <p:spPr>
            <a:xfrm>
              <a:off x="1066799" y="2514600"/>
              <a:ext cx="8139545" cy="3962400"/>
            </a:xfrm>
            <a:prstGeom prst="rect">
              <a:avLst/>
            </a:prstGeom>
          </p:spPr>
          <p:txBody>
            <a:bodyPr>
              <a:normAutofit fontScale="2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12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জান্নাতুন</a:t>
              </a:r>
              <a:r>
                <a:rPr lang="en-US" sz="412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12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নাহার</a:t>
              </a:r>
              <a:endParaRPr lang="en-US" sz="41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264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প্রধান</a:t>
              </a:r>
              <a:r>
                <a:rPr lang="en-US" sz="264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64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শিক্ষক</a:t>
              </a:r>
              <a:endParaRPr lang="en-US" sz="26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192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টেকনগপাড়া</a:t>
              </a:r>
              <a:r>
                <a:rPr lang="en-US" sz="192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92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সরকারি</a:t>
              </a:r>
              <a:r>
                <a:rPr lang="en-US" sz="192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92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প্রাথমিক</a:t>
              </a:r>
              <a:r>
                <a:rPr lang="en-US" sz="192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92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বিদ্যালয়</a:t>
              </a:r>
              <a:endParaRPr lang="en-US" sz="19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144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গাজীপুর</a:t>
              </a:r>
              <a:r>
                <a:rPr lang="en-US" sz="144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44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মহানগর</a:t>
              </a:r>
              <a:r>
                <a:rPr lang="en-US" sz="144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14400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গাজীপুর</a:t>
              </a:r>
              <a:r>
                <a:rPr lang="en-US" sz="144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।</a:t>
              </a:r>
              <a:endParaRPr lang="en-US" sz="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830" b="16225"/>
            <a:stretch/>
          </p:blipFill>
          <p:spPr>
            <a:xfrm>
              <a:off x="9206344" y="1738745"/>
              <a:ext cx="2771252" cy="3419256"/>
            </a:xfrm>
            <a:prstGeom prst="ellipse">
              <a:avLst/>
            </a:prstGeom>
          </p:spPr>
        </p:pic>
      </p:grpSp>
      <p:sp>
        <p:nvSpPr>
          <p:cNvPr id="9" name="Rectangle 8"/>
          <p:cNvSpPr/>
          <p:nvPr/>
        </p:nvSpPr>
        <p:spPr>
          <a:xfrm>
            <a:off x="0" y="3"/>
            <a:ext cx="7273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6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011382" y="1698625"/>
            <a:ext cx="11180618" cy="4338548"/>
          </a:xfrm>
          <a:prstGeom prst="rect">
            <a:avLst/>
          </a:prstGeom>
          <a:noFill/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৩য়</a:t>
            </a:r>
            <a:b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বিজ্ঞান 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৩০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14813800"/>
              </p:ext>
            </p:extLst>
          </p:nvPr>
        </p:nvGraphicFramePr>
        <p:xfrm>
          <a:off x="2855741" y="886265"/>
          <a:ext cx="2630659" cy="1097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228600"/>
            <a:ext cx="7772400" cy="14700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"/>
            <a:ext cx="7273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3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6062" y="195039"/>
            <a:ext cx="3221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6062" y="1780088"/>
            <a:ext cx="10929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rgbClr val="312BA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১৬.১.</a:t>
            </a:r>
            <a:r>
              <a:rPr lang="en-US" sz="4800" b="1" dirty="0" smtClean="0">
                <a:solidFill>
                  <a:srgbClr val="312BA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 </a:t>
            </a:r>
            <a:r>
              <a:rPr lang="en-US" sz="4800" b="1" dirty="0" err="1" smtClean="0">
                <a:solidFill>
                  <a:srgbClr val="312BA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4800" b="1" dirty="0" smtClean="0">
                <a:solidFill>
                  <a:srgbClr val="312BA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312BA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4800" b="1" dirty="0" smtClean="0">
                <a:solidFill>
                  <a:srgbClr val="312BA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312BA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4800" b="1" dirty="0" smtClean="0">
                <a:solidFill>
                  <a:srgbClr val="312BA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312BA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sz="4800" b="1" dirty="0" smtClean="0">
                <a:solidFill>
                  <a:srgbClr val="312BA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312BA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b="1" dirty="0" smtClean="0">
                <a:solidFill>
                  <a:srgbClr val="312BA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312BA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দেখাতে</a:t>
            </a:r>
            <a:r>
              <a:rPr lang="en-US" sz="4800" b="1" dirty="0" smtClean="0">
                <a:solidFill>
                  <a:srgbClr val="312BA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312BA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 smtClean="0">
                <a:solidFill>
                  <a:srgbClr val="312BA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800" b="1" dirty="0">
              <a:solidFill>
                <a:srgbClr val="312BA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"/>
            <a:ext cx="7273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9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07" y="1018709"/>
            <a:ext cx="3245320" cy="32951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2" t="3235" r="6541" b="8808"/>
          <a:stretch/>
        </p:blipFill>
        <p:spPr>
          <a:xfrm>
            <a:off x="5011381" y="1025043"/>
            <a:ext cx="2239108" cy="34231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11" r="24607"/>
          <a:stretch/>
        </p:blipFill>
        <p:spPr>
          <a:xfrm>
            <a:off x="8129017" y="872196"/>
            <a:ext cx="3179056" cy="36603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4379976" y="5509621"/>
            <a:ext cx="2962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পানির তিন অবস্থা 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6943" y="4834357"/>
            <a:ext cx="2236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869" y="4837397"/>
            <a:ext cx="2236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17281" y="4837397"/>
            <a:ext cx="2236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বায়বীয়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63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011382" y="1698625"/>
            <a:ext cx="11180618" cy="4338548"/>
          </a:xfrm>
          <a:prstGeom prst="rect">
            <a:avLst/>
          </a:prstGeom>
          <a:noFill/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৩য়</a:t>
            </a:r>
            <a:b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বিজ্ঞান </a:t>
            </a:r>
            <a:b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অধ্যায়ঃ৩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95245518"/>
              </p:ext>
            </p:extLst>
          </p:nvPr>
        </p:nvGraphicFramePr>
        <p:xfrm>
          <a:off x="2855741" y="886265"/>
          <a:ext cx="2630659" cy="1097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228600"/>
            <a:ext cx="7772400" cy="14700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115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115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115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"/>
            <a:ext cx="7273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9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106529" y="723066"/>
            <a:ext cx="5978943" cy="5411869"/>
            <a:chOff x="3106528" y="723064"/>
            <a:chExt cx="5978942" cy="5411869"/>
          </a:xfrm>
        </p:grpSpPr>
        <p:sp>
          <p:nvSpPr>
            <p:cNvPr id="4" name="Freeform 3"/>
            <p:cNvSpPr/>
            <p:nvPr/>
          </p:nvSpPr>
          <p:spPr>
            <a:xfrm>
              <a:off x="5222874" y="3166811"/>
              <a:ext cx="1746249" cy="1746249"/>
            </a:xfrm>
            <a:custGeom>
              <a:avLst/>
              <a:gdLst>
                <a:gd name="connsiteX0" fmla="*/ 0 w 1746249"/>
                <a:gd name="connsiteY0" fmla="*/ 873125 h 1746249"/>
                <a:gd name="connsiteX1" fmla="*/ 873125 w 1746249"/>
                <a:gd name="connsiteY1" fmla="*/ 0 h 1746249"/>
                <a:gd name="connsiteX2" fmla="*/ 1746250 w 1746249"/>
                <a:gd name="connsiteY2" fmla="*/ 873125 h 1746249"/>
                <a:gd name="connsiteX3" fmla="*/ 873125 w 1746249"/>
                <a:gd name="connsiteY3" fmla="*/ 1746250 h 1746249"/>
                <a:gd name="connsiteX4" fmla="*/ 0 w 1746249"/>
                <a:gd name="connsiteY4" fmla="*/ 873125 h 1746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249" h="1746249">
                  <a:moveTo>
                    <a:pt x="0" y="873125"/>
                  </a:moveTo>
                  <a:cubicBezTo>
                    <a:pt x="0" y="390911"/>
                    <a:pt x="390911" y="0"/>
                    <a:pt x="873125" y="0"/>
                  </a:cubicBezTo>
                  <a:cubicBezTo>
                    <a:pt x="1355339" y="0"/>
                    <a:pt x="1746250" y="390911"/>
                    <a:pt x="1746250" y="873125"/>
                  </a:cubicBezTo>
                  <a:cubicBezTo>
                    <a:pt x="1746250" y="1355339"/>
                    <a:pt x="1355339" y="1746250"/>
                    <a:pt x="873125" y="1746250"/>
                  </a:cubicBezTo>
                  <a:cubicBezTo>
                    <a:pt x="390911" y="1746250"/>
                    <a:pt x="0" y="1355339"/>
                    <a:pt x="0" y="873125"/>
                  </a:cubicBezTo>
                  <a:close/>
                </a:path>
              </a:pathLst>
            </a:custGeom>
            <a:solidFill>
              <a:srgbClr val="D45CBD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1292" tIns="291292" rIns="291292" bIns="291292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28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পানির তিন অবস্থা</a:t>
              </a:r>
              <a:endParaRPr lang="en-US" sz="2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 rot="16200000">
              <a:off x="5911163" y="2531662"/>
              <a:ext cx="369673" cy="593724"/>
            </a:xfrm>
            <a:custGeom>
              <a:avLst/>
              <a:gdLst>
                <a:gd name="connsiteX0" fmla="*/ 0 w 369673"/>
                <a:gd name="connsiteY0" fmla="*/ 118745 h 593724"/>
                <a:gd name="connsiteX1" fmla="*/ 184837 w 369673"/>
                <a:gd name="connsiteY1" fmla="*/ 118745 h 593724"/>
                <a:gd name="connsiteX2" fmla="*/ 184837 w 369673"/>
                <a:gd name="connsiteY2" fmla="*/ 0 h 593724"/>
                <a:gd name="connsiteX3" fmla="*/ 369673 w 369673"/>
                <a:gd name="connsiteY3" fmla="*/ 296862 h 593724"/>
                <a:gd name="connsiteX4" fmla="*/ 184837 w 369673"/>
                <a:gd name="connsiteY4" fmla="*/ 593724 h 593724"/>
                <a:gd name="connsiteX5" fmla="*/ 184837 w 369673"/>
                <a:gd name="connsiteY5" fmla="*/ 474979 h 593724"/>
                <a:gd name="connsiteX6" fmla="*/ 0 w 369673"/>
                <a:gd name="connsiteY6" fmla="*/ 474979 h 593724"/>
                <a:gd name="connsiteX7" fmla="*/ 0 w 369673"/>
                <a:gd name="connsiteY7" fmla="*/ 118745 h 59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9673" h="593724">
                  <a:moveTo>
                    <a:pt x="0" y="118745"/>
                  </a:moveTo>
                  <a:lnTo>
                    <a:pt x="184837" y="118745"/>
                  </a:lnTo>
                  <a:lnTo>
                    <a:pt x="184837" y="0"/>
                  </a:lnTo>
                  <a:lnTo>
                    <a:pt x="369673" y="296862"/>
                  </a:lnTo>
                  <a:lnTo>
                    <a:pt x="184837" y="593724"/>
                  </a:lnTo>
                  <a:lnTo>
                    <a:pt x="184837" y="474979"/>
                  </a:lnTo>
                  <a:lnTo>
                    <a:pt x="0" y="474979"/>
                  </a:lnTo>
                  <a:lnTo>
                    <a:pt x="0" y="118745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18745" rIns="110902" bIns="118744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/>
            </a:p>
          </p:txBody>
        </p:sp>
        <p:sp>
          <p:nvSpPr>
            <p:cNvPr id="6" name="Freeform 5"/>
            <p:cNvSpPr/>
            <p:nvPr/>
          </p:nvSpPr>
          <p:spPr>
            <a:xfrm>
              <a:off x="5222874" y="723064"/>
              <a:ext cx="1746249" cy="1746249"/>
            </a:xfrm>
            <a:custGeom>
              <a:avLst/>
              <a:gdLst>
                <a:gd name="connsiteX0" fmla="*/ 0 w 1746249"/>
                <a:gd name="connsiteY0" fmla="*/ 873125 h 1746249"/>
                <a:gd name="connsiteX1" fmla="*/ 873125 w 1746249"/>
                <a:gd name="connsiteY1" fmla="*/ 0 h 1746249"/>
                <a:gd name="connsiteX2" fmla="*/ 1746250 w 1746249"/>
                <a:gd name="connsiteY2" fmla="*/ 873125 h 1746249"/>
                <a:gd name="connsiteX3" fmla="*/ 873125 w 1746249"/>
                <a:gd name="connsiteY3" fmla="*/ 1746250 h 1746249"/>
                <a:gd name="connsiteX4" fmla="*/ 0 w 1746249"/>
                <a:gd name="connsiteY4" fmla="*/ 873125 h 1746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249" h="1746249">
                  <a:moveTo>
                    <a:pt x="0" y="873125"/>
                  </a:moveTo>
                  <a:cubicBezTo>
                    <a:pt x="0" y="390911"/>
                    <a:pt x="390911" y="0"/>
                    <a:pt x="873125" y="0"/>
                  </a:cubicBezTo>
                  <a:cubicBezTo>
                    <a:pt x="1355339" y="0"/>
                    <a:pt x="1746250" y="390911"/>
                    <a:pt x="1746250" y="873125"/>
                  </a:cubicBezTo>
                  <a:cubicBezTo>
                    <a:pt x="1746250" y="1355339"/>
                    <a:pt x="1355339" y="1746250"/>
                    <a:pt x="873125" y="1746250"/>
                  </a:cubicBezTo>
                  <a:cubicBezTo>
                    <a:pt x="390911" y="1746250"/>
                    <a:pt x="0" y="1355339"/>
                    <a:pt x="0" y="8731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6372" tIns="296372" rIns="296372" bIns="296372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32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কঠিন অবস্থা</a:t>
              </a:r>
            </a:p>
          </p:txBody>
        </p:sp>
        <p:sp>
          <p:nvSpPr>
            <p:cNvPr id="7" name="Freeform 6"/>
            <p:cNvSpPr/>
            <p:nvPr/>
          </p:nvSpPr>
          <p:spPr>
            <a:xfrm rot="1800000">
              <a:off x="6960275" y="4348779"/>
              <a:ext cx="369673" cy="593724"/>
            </a:xfrm>
            <a:custGeom>
              <a:avLst/>
              <a:gdLst>
                <a:gd name="connsiteX0" fmla="*/ 0 w 369673"/>
                <a:gd name="connsiteY0" fmla="*/ 118745 h 593724"/>
                <a:gd name="connsiteX1" fmla="*/ 184837 w 369673"/>
                <a:gd name="connsiteY1" fmla="*/ 118745 h 593724"/>
                <a:gd name="connsiteX2" fmla="*/ 184837 w 369673"/>
                <a:gd name="connsiteY2" fmla="*/ 0 h 593724"/>
                <a:gd name="connsiteX3" fmla="*/ 369673 w 369673"/>
                <a:gd name="connsiteY3" fmla="*/ 296862 h 593724"/>
                <a:gd name="connsiteX4" fmla="*/ 184837 w 369673"/>
                <a:gd name="connsiteY4" fmla="*/ 593724 h 593724"/>
                <a:gd name="connsiteX5" fmla="*/ 184837 w 369673"/>
                <a:gd name="connsiteY5" fmla="*/ 474979 h 593724"/>
                <a:gd name="connsiteX6" fmla="*/ 0 w 369673"/>
                <a:gd name="connsiteY6" fmla="*/ 474979 h 593724"/>
                <a:gd name="connsiteX7" fmla="*/ 0 w 369673"/>
                <a:gd name="connsiteY7" fmla="*/ 118745 h 59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9673" h="593724">
                  <a:moveTo>
                    <a:pt x="0" y="118745"/>
                  </a:moveTo>
                  <a:lnTo>
                    <a:pt x="184837" y="118745"/>
                  </a:lnTo>
                  <a:lnTo>
                    <a:pt x="184837" y="0"/>
                  </a:lnTo>
                  <a:lnTo>
                    <a:pt x="369673" y="296862"/>
                  </a:lnTo>
                  <a:lnTo>
                    <a:pt x="184837" y="593724"/>
                  </a:lnTo>
                  <a:lnTo>
                    <a:pt x="184837" y="474979"/>
                  </a:lnTo>
                  <a:lnTo>
                    <a:pt x="0" y="474979"/>
                  </a:lnTo>
                  <a:lnTo>
                    <a:pt x="0" y="118745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8745" rIns="110901" bIns="118744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/>
            </a:p>
          </p:txBody>
        </p:sp>
        <p:sp>
          <p:nvSpPr>
            <p:cNvPr id="8" name="Freeform 7"/>
            <p:cNvSpPr/>
            <p:nvPr/>
          </p:nvSpPr>
          <p:spPr>
            <a:xfrm>
              <a:off x="7339221" y="4388684"/>
              <a:ext cx="1746249" cy="1746249"/>
            </a:xfrm>
            <a:custGeom>
              <a:avLst/>
              <a:gdLst>
                <a:gd name="connsiteX0" fmla="*/ 0 w 1746249"/>
                <a:gd name="connsiteY0" fmla="*/ 873125 h 1746249"/>
                <a:gd name="connsiteX1" fmla="*/ 873125 w 1746249"/>
                <a:gd name="connsiteY1" fmla="*/ 0 h 1746249"/>
                <a:gd name="connsiteX2" fmla="*/ 1746250 w 1746249"/>
                <a:gd name="connsiteY2" fmla="*/ 873125 h 1746249"/>
                <a:gd name="connsiteX3" fmla="*/ 873125 w 1746249"/>
                <a:gd name="connsiteY3" fmla="*/ 1746250 h 1746249"/>
                <a:gd name="connsiteX4" fmla="*/ 0 w 1746249"/>
                <a:gd name="connsiteY4" fmla="*/ 873125 h 1746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249" h="1746249">
                  <a:moveTo>
                    <a:pt x="0" y="873125"/>
                  </a:moveTo>
                  <a:cubicBezTo>
                    <a:pt x="0" y="390911"/>
                    <a:pt x="390911" y="0"/>
                    <a:pt x="873125" y="0"/>
                  </a:cubicBezTo>
                  <a:cubicBezTo>
                    <a:pt x="1355339" y="0"/>
                    <a:pt x="1746250" y="390911"/>
                    <a:pt x="1746250" y="873125"/>
                  </a:cubicBezTo>
                  <a:cubicBezTo>
                    <a:pt x="1746250" y="1355339"/>
                    <a:pt x="1355339" y="1746250"/>
                    <a:pt x="873125" y="1746250"/>
                  </a:cubicBezTo>
                  <a:cubicBezTo>
                    <a:pt x="390911" y="1746250"/>
                    <a:pt x="0" y="1355339"/>
                    <a:pt x="0" y="873125"/>
                  </a:cubicBez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6372" tIns="296372" rIns="296372" bIns="296372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32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বায়বীয় অবস্থা</a:t>
              </a:r>
              <a:endParaRPr lang="en-US" sz="32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 rot="19800000">
              <a:off x="4862050" y="4348779"/>
              <a:ext cx="369674" cy="593724"/>
            </a:xfrm>
            <a:custGeom>
              <a:avLst/>
              <a:gdLst>
                <a:gd name="connsiteX0" fmla="*/ 0 w 369673"/>
                <a:gd name="connsiteY0" fmla="*/ 118745 h 593724"/>
                <a:gd name="connsiteX1" fmla="*/ 184837 w 369673"/>
                <a:gd name="connsiteY1" fmla="*/ 118745 h 593724"/>
                <a:gd name="connsiteX2" fmla="*/ 184837 w 369673"/>
                <a:gd name="connsiteY2" fmla="*/ 0 h 593724"/>
                <a:gd name="connsiteX3" fmla="*/ 369673 w 369673"/>
                <a:gd name="connsiteY3" fmla="*/ 296862 h 593724"/>
                <a:gd name="connsiteX4" fmla="*/ 184837 w 369673"/>
                <a:gd name="connsiteY4" fmla="*/ 593724 h 593724"/>
                <a:gd name="connsiteX5" fmla="*/ 184837 w 369673"/>
                <a:gd name="connsiteY5" fmla="*/ 474979 h 593724"/>
                <a:gd name="connsiteX6" fmla="*/ 0 w 369673"/>
                <a:gd name="connsiteY6" fmla="*/ 474979 h 593724"/>
                <a:gd name="connsiteX7" fmla="*/ 0 w 369673"/>
                <a:gd name="connsiteY7" fmla="*/ 118745 h 59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9673" h="593724">
                  <a:moveTo>
                    <a:pt x="369673" y="474979"/>
                  </a:moveTo>
                  <a:lnTo>
                    <a:pt x="184836" y="474979"/>
                  </a:lnTo>
                  <a:lnTo>
                    <a:pt x="184836" y="593724"/>
                  </a:lnTo>
                  <a:lnTo>
                    <a:pt x="0" y="296862"/>
                  </a:lnTo>
                  <a:lnTo>
                    <a:pt x="184836" y="0"/>
                  </a:lnTo>
                  <a:lnTo>
                    <a:pt x="184836" y="118745"/>
                  </a:lnTo>
                  <a:lnTo>
                    <a:pt x="369673" y="118745"/>
                  </a:lnTo>
                  <a:lnTo>
                    <a:pt x="369673" y="474979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0901" tIns="118745" rIns="1" bIns="118744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106528" y="4388684"/>
              <a:ext cx="1746249" cy="1746249"/>
            </a:xfrm>
            <a:custGeom>
              <a:avLst/>
              <a:gdLst>
                <a:gd name="connsiteX0" fmla="*/ 0 w 1746249"/>
                <a:gd name="connsiteY0" fmla="*/ 873125 h 1746249"/>
                <a:gd name="connsiteX1" fmla="*/ 873125 w 1746249"/>
                <a:gd name="connsiteY1" fmla="*/ 0 h 1746249"/>
                <a:gd name="connsiteX2" fmla="*/ 1746250 w 1746249"/>
                <a:gd name="connsiteY2" fmla="*/ 873125 h 1746249"/>
                <a:gd name="connsiteX3" fmla="*/ 873125 w 1746249"/>
                <a:gd name="connsiteY3" fmla="*/ 1746250 h 1746249"/>
                <a:gd name="connsiteX4" fmla="*/ 0 w 1746249"/>
                <a:gd name="connsiteY4" fmla="*/ 873125 h 1746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249" h="1746249">
                  <a:moveTo>
                    <a:pt x="0" y="873125"/>
                  </a:moveTo>
                  <a:cubicBezTo>
                    <a:pt x="0" y="390911"/>
                    <a:pt x="390911" y="0"/>
                    <a:pt x="873125" y="0"/>
                  </a:cubicBezTo>
                  <a:cubicBezTo>
                    <a:pt x="1355339" y="0"/>
                    <a:pt x="1746250" y="390911"/>
                    <a:pt x="1746250" y="873125"/>
                  </a:cubicBezTo>
                  <a:cubicBezTo>
                    <a:pt x="1746250" y="1355339"/>
                    <a:pt x="1355339" y="1746250"/>
                    <a:pt x="873125" y="1746250"/>
                  </a:cubicBezTo>
                  <a:cubicBezTo>
                    <a:pt x="390911" y="1746250"/>
                    <a:pt x="0" y="1355339"/>
                    <a:pt x="0" y="873125"/>
                  </a:cubicBezTo>
                  <a:close/>
                </a:path>
              </a:pathLst>
            </a:cu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6372" tIns="296372" rIns="296372" bIns="296372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32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তরল অবস্থা</a:t>
              </a:r>
              <a:endParaRPr lang="en-US" sz="32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3"/>
            <a:ext cx="7273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5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87" r="35948"/>
          <a:stretch/>
        </p:blipFill>
        <p:spPr>
          <a:xfrm>
            <a:off x="4568506" y="-30330"/>
            <a:ext cx="2625504" cy="2857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94"/>
          <a:stretch/>
        </p:blipFill>
        <p:spPr>
          <a:xfrm>
            <a:off x="8752661" y="3133697"/>
            <a:ext cx="2800916" cy="285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422"/>
          <a:stretch/>
        </p:blipFill>
        <p:spPr>
          <a:xfrm>
            <a:off x="45967" y="3292599"/>
            <a:ext cx="2912575" cy="2857500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 rot="3003916">
            <a:off x="7126756" y="2146863"/>
            <a:ext cx="2596839" cy="10373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গরম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 rot="19123873">
            <a:off x="2260092" y="2007999"/>
            <a:ext cx="2329984" cy="909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Left Arrow 11"/>
          <p:cNvSpPr/>
          <p:nvPr/>
        </p:nvSpPr>
        <p:spPr>
          <a:xfrm rot="19039945">
            <a:off x="2784946" y="2709697"/>
            <a:ext cx="2223896" cy="78558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ঠাণ্ডা করলে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Left Arrow 12"/>
          <p:cNvSpPr/>
          <p:nvPr/>
        </p:nvSpPr>
        <p:spPr>
          <a:xfrm rot="2939182">
            <a:off x="6362343" y="2811268"/>
            <a:ext cx="2497125" cy="98337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ঠাণ্ডা করলে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86800" y="6074325"/>
            <a:ext cx="2847108" cy="6294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জলীয়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বাষ্প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87074" y="2919844"/>
            <a:ext cx="1622112" cy="6294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পানি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8812" y="6092090"/>
            <a:ext cx="1622112" cy="6294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বরফ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896118" y="2663105"/>
            <a:ext cx="2295881" cy="6294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বায়বীয়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80255" y="-30330"/>
            <a:ext cx="1622112" cy="6294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তরল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2556" y="2663106"/>
            <a:ext cx="1622112" cy="6294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কঠিন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82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2" grpId="0" animBg="1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8240" y="24960"/>
            <a:ext cx="40158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31" t="9266"/>
          <a:stretch/>
        </p:blipFill>
        <p:spPr>
          <a:xfrm>
            <a:off x="8907916" y="1288473"/>
            <a:ext cx="2854593" cy="33134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84" t="7505" r="34532"/>
          <a:stretch/>
        </p:blipFill>
        <p:spPr>
          <a:xfrm>
            <a:off x="5015482" y="1276907"/>
            <a:ext cx="2956037" cy="33541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3" r="70518"/>
          <a:stretch/>
        </p:blipFill>
        <p:spPr>
          <a:xfrm>
            <a:off x="935182" y="1279484"/>
            <a:ext cx="2907467" cy="33448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415430" y="5950998"/>
            <a:ext cx="62236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পানির তিন অবস্থার নাম বল? 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96663" y="4918524"/>
            <a:ext cx="2201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তরল অবস্থা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92782" y="4850973"/>
            <a:ext cx="202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কঠিন অবস্থা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57194" y="4850973"/>
            <a:ext cx="2218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বায়বীয় অবস্থা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"/>
            <a:ext cx="72736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5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160</Words>
  <Application>Microsoft Office PowerPoint</Application>
  <PresentationFormat>Custom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USER</cp:lastModifiedBy>
  <cp:revision>74</cp:revision>
  <dcterms:created xsi:type="dcterms:W3CDTF">2016-11-12T12:55:36Z</dcterms:created>
  <dcterms:modified xsi:type="dcterms:W3CDTF">2021-01-18T14:40:33Z</dcterms:modified>
</cp:coreProperties>
</file>