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5"/>
  </p:notesMasterIdLst>
  <p:sldIdLst>
    <p:sldId id="298" r:id="rId2"/>
    <p:sldId id="259" r:id="rId3"/>
    <p:sldId id="257" r:id="rId4"/>
    <p:sldId id="304" r:id="rId5"/>
    <p:sldId id="305" r:id="rId6"/>
    <p:sldId id="269" r:id="rId7"/>
    <p:sldId id="262" r:id="rId8"/>
    <p:sldId id="279" r:id="rId9"/>
    <p:sldId id="291" r:id="rId10"/>
    <p:sldId id="302" r:id="rId11"/>
    <p:sldId id="296" r:id="rId12"/>
    <p:sldId id="306" r:id="rId13"/>
    <p:sldId id="29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39" autoAdjust="0"/>
    <p:restoredTop sz="93511" autoAdjust="0"/>
  </p:normalViewPr>
  <p:slideViewPr>
    <p:cSldViewPr snapToGrid="0">
      <p:cViewPr varScale="1">
        <p:scale>
          <a:sx n="66" d="100"/>
          <a:sy n="66" d="100"/>
        </p:scale>
        <p:origin x="116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FF15B-1CD7-4EA9-A1E4-90B5F8F82871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CCE3-C0CC-4F37-B0C0-834CC696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5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4F810-F221-459F-83B0-B7547FDFDF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7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9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4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883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6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21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60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4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8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1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1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1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0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F7163-EAA8-459D-AA75-F76F8B2696BB}" type="datetimeFigureOut">
              <a:rPr lang="en-US" smtClean="0"/>
              <a:t>18-Jan-21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91F9D5D-87AC-4CCB-B5A7-DC88AB0B3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1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1066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27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7067" y="254001"/>
            <a:ext cx="1036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vi) 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science and technology is essential for leading a ----life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b)simple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d)normal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Vii)What is the main theme of the passage?</a:t>
            </a:r>
            <a:endParaRPr 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make people aware of the rules of being good citizen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indent="-742950">
              <a:buAutoNum type="alphaLcParenR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show the rules of citizenship</a:t>
            </a:r>
          </a:p>
          <a:p>
            <a:pPr marL="742950" indent="-742950">
              <a:buAutoNum type="alphaLcParenR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highlight about the good citizens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indent="-742950">
              <a:buAutoNum type="alphaLcParenR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tell about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behavioural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8933" y="609600"/>
            <a:ext cx="1947333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Group </a:t>
            </a:r>
            <a:r>
              <a:rPr lang="en-US" sz="2400" dirty="0" smtClean="0"/>
              <a:t>work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39333"/>
            <a:ext cx="124121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Answer the following questions</a:t>
            </a:r>
            <a:r>
              <a:rPr lang="en-US" sz="4000" dirty="0" smtClean="0">
                <a:latin typeface="Arial Rounded MT Bold" panose="020F0704030504030204" pitchFamily="34" charset="0"/>
              </a:rPr>
              <a:t>.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Arial Rounded MT Bold" panose="020F0704030504030204" pitchFamily="34" charset="0"/>
              </a:rPr>
              <a:t>How can you lead a good life?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Arial Rounded MT Bold" panose="020F0704030504030204" pitchFamily="34" charset="0"/>
              </a:rPr>
              <a:t>What is meant by </a:t>
            </a:r>
            <a:r>
              <a:rPr lang="en-US" sz="4000" dirty="0" err="1" smtClean="0">
                <a:latin typeface="Arial Rounded MT Bold" panose="020F0704030504030204" pitchFamily="34" charset="0"/>
              </a:rPr>
              <a:t>behavioural</a:t>
            </a:r>
            <a:r>
              <a:rPr lang="en-US" sz="4000" dirty="0" smtClean="0">
                <a:latin typeface="Arial Rounded MT Bold" panose="020F0704030504030204" pitchFamily="34" charset="0"/>
              </a:rPr>
              <a:t> change?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Arial Rounded MT Bold" panose="020F0704030504030204" pitchFamily="34" charset="0"/>
              </a:rPr>
              <a:t>What should you know to be a good citizen?</a:t>
            </a:r>
          </a:p>
          <a:p>
            <a:pPr marL="742950" indent="-742950">
              <a:buAutoNum type="alphaLcParenR"/>
            </a:pPr>
            <a:r>
              <a:rPr lang="en-US" sz="4000" dirty="0" smtClean="0">
                <a:latin typeface="Arial Rounded MT Bold" panose="020F0704030504030204" pitchFamily="34" charset="0"/>
              </a:rPr>
              <a:t>What are results of group work?</a:t>
            </a:r>
          </a:p>
          <a:p>
            <a:endParaRPr lang="en-US" sz="40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2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333" y="1117600"/>
            <a:ext cx="873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Home work:</a:t>
            </a:r>
          </a:p>
          <a:p>
            <a:pPr algn="ctr"/>
            <a:r>
              <a:rPr lang="en-US" sz="3600" b="1" dirty="0" smtClean="0"/>
              <a:t>Write a summary of the above passage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4112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326581"/>
            <a:ext cx="8098971" cy="576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6442" y="771277"/>
            <a:ext cx="4431323" cy="4356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Anwar Hossain</a:t>
            </a:r>
          </a:p>
          <a:p>
            <a:pPr lvl="0"/>
            <a:r>
              <a:rPr lang="en-US" sz="2400" dirty="0" smtClean="0">
                <a:solidFill>
                  <a:srgbClr val="7030A0"/>
                </a:solidFill>
              </a:rPr>
              <a:t>Assistant teacher in English</a:t>
            </a:r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BCS non-cadre</a:t>
            </a:r>
          </a:p>
          <a:p>
            <a:pPr lvl="0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Jaintapur Govt.High School, Jaintapur, Sylhet.</a:t>
            </a:r>
          </a:p>
          <a:p>
            <a:pPr lvl="0"/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hossainanwar1516@gmail.com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7534" y="186502"/>
            <a:ext cx="395290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824" y="771277"/>
            <a:ext cx="4400618" cy="435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5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603" y="162232"/>
            <a:ext cx="3625074" cy="5014452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4586368" y="162232"/>
            <a:ext cx="6887496" cy="501445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the Topic</a:t>
            </a:r>
          </a:p>
          <a:p>
            <a:pPr algn="ctr"/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9-10</a:t>
            </a:r>
          </a:p>
          <a:p>
            <a:pPr algn="ctr"/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Unit: 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</a:p>
          <a:p>
            <a:pPr algn="ctr"/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20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8667" y="372533"/>
            <a:ext cx="773853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Suppose your mother is sick at home and there is none at that moment.</a:t>
            </a:r>
          </a:p>
          <a:p>
            <a:endParaRPr lang="en-US" sz="4800" b="1" dirty="0">
              <a:solidFill>
                <a:srgbClr val="FF0000"/>
              </a:solidFill>
            </a:endParaRPr>
          </a:p>
          <a:p>
            <a:endParaRPr lang="en-US" sz="4800" b="1" dirty="0" smtClean="0">
              <a:solidFill>
                <a:srgbClr val="FF0000"/>
              </a:solidFill>
            </a:endParaRPr>
          </a:p>
          <a:p>
            <a:pPr marL="457200" indent="-457200">
              <a:buAutoNum type="alphaLcParenR"/>
            </a:pPr>
            <a:r>
              <a:rPr lang="en-US" sz="4800" b="1" dirty="0" smtClean="0">
                <a:solidFill>
                  <a:srgbClr val="FF0000"/>
                </a:solidFill>
              </a:rPr>
              <a:t>What will you do in that case?</a:t>
            </a:r>
          </a:p>
          <a:p>
            <a:pPr marL="457200" indent="-457200">
              <a:buAutoNum type="alphaLcParenR"/>
            </a:pPr>
            <a:r>
              <a:rPr lang="en-US" sz="4800" b="1" dirty="0" smtClean="0">
                <a:solidFill>
                  <a:srgbClr val="FF0000"/>
                </a:solidFill>
              </a:rPr>
              <a:t>What </a:t>
            </a:r>
            <a:r>
              <a:rPr lang="en-US" sz="4800" b="1" dirty="0" smtClean="0">
                <a:solidFill>
                  <a:srgbClr val="FF0000"/>
                </a:solidFill>
              </a:rPr>
              <a:t>does </a:t>
            </a:r>
            <a:r>
              <a:rPr lang="en-US" sz="4800" b="1" dirty="0" smtClean="0">
                <a:solidFill>
                  <a:srgbClr val="FF0000"/>
                </a:solidFill>
              </a:rPr>
              <a:t>it call?</a:t>
            </a:r>
            <a:endParaRPr lang="en-US" sz="4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62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4800" y="1540933"/>
            <a:ext cx="72813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Our Today’s Lesson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Unit: One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Lesson: </a:t>
            </a:r>
            <a:r>
              <a:rPr lang="en-US" sz="4400" b="1" dirty="0" smtClean="0">
                <a:solidFill>
                  <a:srgbClr val="00B0F0"/>
                </a:solidFill>
              </a:rPr>
              <a:t>2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(Knowledge, skills and attitudes)</a:t>
            </a:r>
            <a:endParaRPr lang="en-US" sz="4400" b="1" dirty="0" smtClean="0">
              <a:solidFill>
                <a:srgbClr val="00B0F0"/>
              </a:solidFill>
            </a:endParaRPr>
          </a:p>
          <a:p>
            <a:endParaRPr lang="en-US" sz="4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4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57" y="921688"/>
            <a:ext cx="106970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</a:p>
          <a:p>
            <a:pPr lvl="0"/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studying the lesson, the students will be able to;</a:t>
            </a:r>
          </a:p>
          <a:p>
            <a:pPr lvl="0"/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new word in real life situations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hoose the best answer from alternatives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rite answer of the questions.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5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chemeClr val="tx1"/>
                </a:solidFill>
              </a:rPr>
              <a:t>Vocabulary presentation</a:t>
            </a:r>
          </a:p>
          <a:p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 Presentation</a:t>
            </a:r>
          </a:p>
          <a:p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Include---insert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Difficulty---problem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Constitution---the basic principles and laws of a nation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---conduct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Noticeable--- remarkable</a:t>
            </a:r>
          </a:p>
          <a:p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 smtClean="0">
              <a:solidFill>
                <a:schemeClr val="tx1"/>
              </a:solidFill>
            </a:endParaRP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601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106129"/>
            <a:ext cx="12192000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the correct answer from the following alternatives</a:t>
            </a: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LcParenR"/>
            </a:pP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of the following word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closest meaning of the word Knowledge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a)learning b)know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enforce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have knowledge about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endParaRPr lang="en-US" sz="3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geography of your country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judicial system of your country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c)your government d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8267" y="491067"/>
            <a:ext cx="462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Pair work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7285"/>
            <a:ext cx="12192000" cy="67403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iii)</a:t>
            </a:r>
            <a:r>
              <a:rPr lang="en-US" sz="3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 work removes</a:t>
            </a:r>
            <a:r>
              <a:rPr lang="en-US" sz="36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Shyness b)cowardice c) gentleness d) courtesy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passage the word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legislative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means-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a)law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maker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making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d)regarding law 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v)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good citizen one should have -------</a:t>
            </a:r>
            <a:endParaRPr lang="en-US" sz="3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 startAt="2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</a:p>
          <a:p>
            <a:pPr marL="514350" indent="-514350">
              <a:buAutoNum type="alphaLcParenR" startAt="2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  <a:p>
            <a:pPr marL="514350" indent="-514350">
              <a:buAutoNum type="alphaLcParenR" startAt="2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0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366</Words>
  <Application>Microsoft Office PowerPoint</Application>
  <PresentationFormat>Widescreen</PresentationFormat>
  <Paragraphs>79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171</cp:revision>
  <dcterms:created xsi:type="dcterms:W3CDTF">2020-06-07T04:40:38Z</dcterms:created>
  <dcterms:modified xsi:type="dcterms:W3CDTF">2021-01-18T05:24:01Z</dcterms:modified>
</cp:coreProperties>
</file>