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6" r:id="rId3"/>
    <p:sldId id="259" r:id="rId4"/>
    <p:sldId id="263" r:id="rId5"/>
    <p:sldId id="265" r:id="rId6"/>
    <p:sldId id="290" r:id="rId7"/>
    <p:sldId id="289" r:id="rId8"/>
    <p:sldId id="261" r:id="rId9"/>
    <p:sldId id="267" r:id="rId10"/>
    <p:sldId id="269" r:id="rId11"/>
    <p:sldId id="271" r:id="rId12"/>
    <p:sldId id="274" r:id="rId13"/>
    <p:sldId id="277" r:id="rId14"/>
    <p:sldId id="278" r:id="rId15"/>
    <p:sldId id="280" r:id="rId16"/>
    <p:sldId id="279" r:id="rId17"/>
    <p:sldId id="281" r:id="rId18"/>
    <p:sldId id="282" r:id="rId19"/>
    <p:sldId id="283" r:id="rId20"/>
    <p:sldId id="284" r:id="rId21"/>
    <p:sldId id="275" r:id="rId22"/>
    <p:sldId id="285" r:id="rId23"/>
    <p:sldId id="276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_0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4" name="Picture 3" descr="pic_1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286001"/>
            <a:ext cx="4648200" cy="365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3848">
            <a:off x="408660" y="2218945"/>
            <a:ext cx="1438275" cy="1199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304800"/>
            <a:ext cx="7010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/>
              <a:t>WELCOME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2.77778E-7 -7.40741E-7 C 0.01823 0.00209 0.02188 0.00371 0.04167 -7.40741E-7 C 0.0448 -0.00046 0.04775 -0.00254 0.0507 -0.00393 C 0.05209 -0.00463 0.05382 -0.00486 0.05521 -0.00602 C 0.06546 -0.01504 0.06077 -0.0125 0.06858 -0.01597 C 0.08143 -0.02731 0.06511 -0.01366 0.07761 -0.02199 C 0.07917 -0.02291 0.08039 -0.025 0.08195 -0.02592 C 0.0849 -0.02754 0.08802 -0.02847 0.09098 -0.02986 L 0.09549 -0.03194 C 0.09931 -0.03356 0.10174 -0.03472 0.10591 -0.03588 C 0.10938 -0.03657 0.11285 -0.03704 0.11632 -0.03773 C 0.11789 -0.03842 0.11927 -0.03935 0.12084 -0.03981 C 0.12327 -0.04051 0.12587 -0.04074 0.1283 -0.0419 C 0.13039 -0.04282 0.13212 -0.04491 0.13421 -0.04583 C 0.13768 -0.04699 0.14115 -0.04699 0.14462 -0.04768 C 0.14775 -0.04838 0.1507 -0.04907 0.15365 -0.04977 C 0.15608 -0.05046 0.15868 -0.05092 0.16111 -0.05185 C 0.16302 -0.05231 0.16511 -0.05324 0.16702 -0.0537 C 0.17101 -0.05463 0.175 -0.05509 0.179 -0.05579 C 0.19358 -0.06227 0.1849 -0.05926 0.20591 -0.0618 C 0.21146 -0.06342 0.22188 -0.06666 0.2283 -0.06759 C 0.23473 -0.06852 0.24115 -0.06898 0.24757 -0.06967 C 0.25122 -0.07106 0.25452 -0.07291 0.25816 -0.07361 C 0.2816 -0.07824 0.27066 -0.07315 0.28646 -0.07754 C 0.29046 -0.0787 0.29427 -0.08079 0.29844 -0.08171 C 0.31111 -0.08403 0.31546 -0.08241 0.32674 -0.08565 C 0.35243 -0.09282 0.31702 -0.08773 0.35816 -0.09143 L 0.59393 -0.08958 C 0.59636 -0.08958 0.60296 -0.08449 0.60434 -0.08356 C 0.60573 -0.08287 0.60747 -0.08241 0.60886 -0.08171 C 0.61389 -0.07847 0.61841 -0.07407 0.62379 -0.07176 C 0.62518 -0.07106 0.62674 -0.07037 0.6283 -0.06967 C 0.63924 -0.06342 0.62917 -0.06736 0.64011 -0.06366 C 0.64549 -0.05324 0.6408 -0.06041 0.65209 -0.05185 C 0.66841 -0.03935 0.65851 -0.04421 0.66858 -0.03981 C 0.67257 -0.03588 0.67691 -0.03264 0.68039 -0.02778 C 0.68351 -0.02384 0.68594 -0.01898 0.68941 -0.01597 C 0.69427 -0.01157 0.69566 -0.01088 0.69983 -0.00393 C 0.70209 -0.00023 0.70382 0.00394 0.70591 0.00787 C 0.70677 0.00996 0.70747 0.01227 0.70886 0.01389 L 0.71337 0.01991 C 0.71372 0.02199 0.71407 0.02408 0.71476 0.02593 C 0.71563 0.02801 0.71702 0.02963 0.71771 0.03195 C 0.71858 0.03426 0.71875 0.03727 0.71927 0.03982 C 0.72014 0.04375 0.72118 0.04769 0.72223 0.05185 L 0.72379 0.05764 C 0.72431 0.05972 0.72466 0.06181 0.72518 0.06366 L 0.7283 0.07361 C 0.73125 0.09792 0.72743 0.075 0.73264 0.09352 C 0.73334 0.09607 0.73368 0.09884 0.73421 0.10162 C 0.73455 0.10347 0.73525 0.10556 0.73577 0.10741 C 0.73629 0.11019 0.73664 0.11273 0.73716 0.11551 C 0.73768 0.11736 0.73837 0.11945 0.73872 0.12153 C 0.73924 0.12477 0.73959 0.12801 0.74011 0.13148 C 0.74063 0.16644 0.7408 0.20162 0.74167 0.23681 C 0.74184 0.24352 0.74323 0.25 0.74323 0.25671 C 0.74323 0.28472 0.74289 0.3125 0.74167 0.34028 C 0.7415 0.34445 0.73959 0.34838 0.73872 0.35232 C 0.73559 0.36435 0.73889 0.35301 0.73125 0.37014 C 0.72969 0.37361 0.72848 0.37709 0.72674 0.38009 C 0.72552 0.38241 0.72361 0.38403 0.72223 0.38611 C 0.71997 0.38982 0.71841 0.39421 0.71632 0.39815 C 0.71476 0.4007 0.7132 0.40324 0.71181 0.40602 C 0.71077 0.4081 0.71007 0.41042 0.70886 0.41204 C 0.70747 0.41366 0.70591 0.41459 0.70434 0.41597 C 0.69584 0.43125 0.70417 0.41829 0.69532 0.42801 C 0.69375 0.42986 0.69271 0.43218 0.69098 0.43403 C 0.68073 0.44375 0.68889 0.43241 0.68039 0.4419 C 0.67882 0.44375 0.67778 0.4463 0.67605 0.44792 C 0.67414 0.44954 0.67188 0.45023 0.66997 0.45185 C 0.65712 0.46204 0.66563 0.45787 0.6566 0.46181 C 0.64115 0.47546 0.66511 0.45463 0.64618 0.46968 C 0.64306 0.47222 0.64063 0.47616 0.63716 0.47778 C 0.63108 0.48056 0.63403 0.47847 0.6283 0.4838 C 0.62171 0.4831 0.61528 0.4831 0.60886 0.48171 C 0.60122 0.47986 0.59375 0.47709 0.58646 0.47384 C 0.58195 0.47176 0.57761 0.46875 0.57309 0.46783 C 0.56997 0.46713 0.56702 0.46667 0.56407 0.46574 C 0.56094 0.46482 0.55816 0.46296 0.55504 0.46181 C 0.55087 0.46019 0.54601 0.45903 0.54167 0.45787 C 0.53924 0.45579 0.53681 0.45324 0.53421 0.45185 C 0.53091 0.45 0.52726 0.44931 0.52379 0.44792 C 0.52223 0.44722 0.52066 0.44676 0.51927 0.44584 C 0.50903 0.43889 0.52118 0.44398 0.50886 0.43982 C 0.5073 0.43866 0.50591 0.43704 0.50434 0.43588 C 0.50243 0.43449 0.50018 0.4338 0.49844 0.43195 C 0.48941 0.42199 0.50157 0.42871 0.49098 0.42408 C 0.4849 0.41181 0.4915 0.42431 0.48351 0.41204 C 0.48143 0.4088 0.47969 0.40509 0.47743 0.40209 C 0.4757 0.39977 0.47327 0.39838 0.47153 0.39607 C 0.47032 0.39445 0.46962 0.39213 0.46858 0.39005 C 0.46702 0.3875 0.46563 0.38472 0.46407 0.38218 C 0.46268 0.38009 0.46094 0.37847 0.45955 0.37616 C 0.45747 0.37292 0.45348 0.36273 0.45209 0.36019 C 0.45035 0.35671 0.44792 0.35394 0.44618 0.35023 C 0.4415 0.34097 0.44462 0.34028 0.43716 0.33033 L 0.42969 0.32037 C 0.42674 0.30834 0.43004 0.31806 0.41771 0.30463 C 0.40591 0.29167 0.41771 0.30046 0.40591 0.29259 C 0.40382 0.28935 0.40226 0.28542 0.39983 0.28264 C 0.37848 0.25741 0.40417 0.29213 0.38646 0.27269 C 0.38264 0.26852 0.38073 0.26088 0.37605 0.2588 C 0.36789 0.25509 0.37518 0.25903 0.36702 0.25278 C 0.35712 0.24514 0.36493 0.25162 0.3566 0.24676 C 0.35452 0.2456 0.35278 0.24398 0.3507 0.24283 C 0.34497 0.24005 0.34341 0.24074 0.33716 0.24074 " pathEditMode="relative" ptsTypes="AAAAAAAAAAAAAAAAAAAAAAAAAAAAAAAAAAAAAAAAAAAAAAAAAAAAAAAAAAAAAAAAAAAAAAAAAAAAAAAAAAAAAAAAAAAAAAAAAAAAAAAAAAA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667000" y="4038600"/>
            <a:ext cx="27432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ar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838200"/>
            <a:ext cx="37338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4419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carrot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838200" y="4267200"/>
            <a:ext cx="2590800" cy="16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bre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85800"/>
            <a:ext cx="3581400" cy="3429000"/>
          </a:xfrm>
          <a:prstGeom prst="ellipse">
            <a:avLst/>
          </a:prstGeom>
        </p:spPr>
      </p:pic>
      <p:pic>
        <p:nvPicPr>
          <p:cNvPr id="3" name="Picture 2" descr="ri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685800"/>
            <a:ext cx="3657600" cy="3429000"/>
          </a:xfrm>
          <a:prstGeom prst="ellipse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4655403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bread</a:t>
            </a:r>
          </a:p>
        </p:txBody>
      </p:sp>
      <p:sp>
        <p:nvSpPr>
          <p:cNvPr id="6" name="Right Arrow 5"/>
          <p:cNvSpPr/>
          <p:nvPr/>
        </p:nvSpPr>
        <p:spPr>
          <a:xfrm rot="10800000">
            <a:off x="5638800" y="4267200"/>
            <a:ext cx="2438400" cy="152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7000" y="44958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l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"/>
            <a:ext cx="3352800" cy="3505200"/>
          </a:xfrm>
          <a:prstGeom prst="flowChartPreparation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4267200"/>
            <a:ext cx="2057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43434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milk</a:t>
            </a:r>
          </a:p>
        </p:txBody>
      </p:sp>
      <p:pic>
        <p:nvPicPr>
          <p:cNvPr id="8" name="Picture 7" descr="cccc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0"/>
            <a:ext cx="3810000" cy="3200400"/>
          </a:xfrm>
          <a:prstGeom prst="ellipse">
            <a:avLst/>
          </a:prstGeom>
        </p:spPr>
      </p:pic>
      <p:sp>
        <p:nvSpPr>
          <p:cNvPr id="9" name="Oval 8"/>
          <p:cNvSpPr/>
          <p:nvPr/>
        </p:nvSpPr>
        <p:spPr>
          <a:xfrm>
            <a:off x="5867400" y="4114800"/>
            <a:ext cx="23622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43600" y="44196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chicken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TI Noakhali\Desktop\sorna video\frame - Google Search_files\images_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399" y="-162403"/>
            <a:ext cx="9372600" cy="702040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5800" y="762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banana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0" y="685800"/>
            <a:ext cx="32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One kind of fruit from tree.</a:t>
            </a:r>
          </a:p>
          <a:p>
            <a:endParaRPr lang="en-US" sz="2800" dirty="0"/>
          </a:p>
        </p:txBody>
      </p:sp>
      <p:pic>
        <p:nvPicPr>
          <p:cNvPr id="4" name="Picture 3" descr="bana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533400"/>
            <a:ext cx="2286000" cy="14464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4168914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carrot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7000" y="4038600"/>
            <a:ext cx="3962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One kind of vegetable from plants</a:t>
            </a:r>
          </a:p>
          <a:p>
            <a:endParaRPr lang="en-US" sz="2800" dirty="0"/>
          </a:p>
        </p:txBody>
      </p:sp>
      <p:pic>
        <p:nvPicPr>
          <p:cNvPr id="12" name="Picture 11" descr="caart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651" y="4114800"/>
            <a:ext cx="2102349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192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papaya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121920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One kind of Food from trees</a:t>
            </a:r>
          </a:p>
        </p:txBody>
      </p:sp>
      <p:pic>
        <p:nvPicPr>
          <p:cNvPr id="4" name="Picture 3" descr="papa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685800"/>
            <a:ext cx="2209800" cy="16061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810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chicken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4572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Food from animals</a:t>
            </a:r>
          </a:p>
        </p:txBody>
      </p:sp>
      <p:pic>
        <p:nvPicPr>
          <p:cNvPr id="8" name="Picture 7" descr="ccccc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0"/>
            <a:ext cx="1828800" cy="1676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800" y="23622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Milk</a:t>
            </a:r>
          </a:p>
        </p:txBody>
      </p:sp>
      <p:pic>
        <p:nvPicPr>
          <p:cNvPr id="13" name="Picture 12" descr="mil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2133600"/>
            <a:ext cx="1676400" cy="1752600"/>
          </a:xfrm>
          <a:prstGeom prst="flowChartPreparation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81600" y="2133600"/>
            <a:ext cx="335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Food from animal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048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Food from plants and trees</a:t>
            </a:r>
          </a:p>
        </p:txBody>
      </p:sp>
      <p:pic>
        <p:nvPicPr>
          <p:cNvPr id="3" name="Picture 2" descr="ban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013919"/>
            <a:ext cx="2743200" cy="1839503"/>
          </a:xfrm>
          <a:prstGeom prst="rect">
            <a:avLst/>
          </a:prstGeom>
        </p:spPr>
      </p:pic>
      <p:pic>
        <p:nvPicPr>
          <p:cNvPr id="4" name="Picture 3" descr="papa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54362"/>
            <a:ext cx="2362200" cy="1966874"/>
          </a:xfrm>
          <a:prstGeom prst="rect">
            <a:avLst/>
          </a:prstGeom>
        </p:spPr>
      </p:pic>
      <p:pic>
        <p:nvPicPr>
          <p:cNvPr id="5" name="Picture 4" descr="caart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678771"/>
            <a:ext cx="2624193" cy="19600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4400" y="3124200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papaya</a:t>
            </a:r>
          </a:p>
        </p:txBody>
      </p:sp>
      <p:sp>
        <p:nvSpPr>
          <p:cNvPr id="8" name="Rectangle 7"/>
          <p:cNvSpPr/>
          <p:nvPr/>
        </p:nvSpPr>
        <p:spPr>
          <a:xfrm>
            <a:off x="6019800" y="3124200"/>
            <a:ext cx="17972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banan</a:t>
            </a:r>
            <a:r>
              <a:rPr lang="en-US" sz="4400" b="1" dirty="0"/>
              <a:t>a</a:t>
            </a:r>
            <a:endParaRPr lang="en-US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4114800" y="5791200"/>
            <a:ext cx="15883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carrot</a:t>
            </a:r>
          </a:p>
        </p:txBody>
      </p:sp>
      <p:sp>
        <p:nvSpPr>
          <p:cNvPr id="9" name="Oval 8"/>
          <p:cNvSpPr/>
          <p:nvPr/>
        </p:nvSpPr>
        <p:spPr>
          <a:xfrm rot="19578541">
            <a:off x="192244" y="203764"/>
            <a:ext cx="1039868" cy="1007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SGW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286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Food from animals</a:t>
            </a:r>
          </a:p>
        </p:txBody>
      </p:sp>
      <p:pic>
        <p:nvPicPr>
          <p:cNvPr id="3" name="Picture 2" descr="mi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71600"/>
            <a:ext cx="2057400" cy="1859972"/>
          </a:xfrm>
          <a:prstGeom prst="flowChartPreparation">
            <a:avLst/>
          </a:prstGeom>
        </p:spPr>
      </p:pic>
      <p:pic>
        <p:nvPicPr>
          <p:cNvPr id="6" name="Picture 5" descr="cccc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219200"/>
            <a:ext cx="2819400" cy="2240280"/>
          </a:xfrm>
          <a:prstGeom prst="ellipse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5400" y="3429000"/>
            <a:ext cx="14256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/>
              <a:t>milk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62600" y="3733800"/>
            <a:ext cx="19389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chicken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mond 18"/>
          <p:cNvSpPr/>
          <p:nvPr/>
        </p:nvSpPr>
        <p:spPr>
          <a:xfrm>
            <a:off x="1371600" y="0"/>
            <a:ext cx="5410200" cy="1524000"/>
          </a:xfrm>
          <a:prstGeom prst="diamon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3200400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papaya</a:t>
            </a:r>
          </a:p>
        </p:txBody>
      </p:sp>
      <p:pic>
        <p:nvPicPr>
          <p:cNvPr id="12" name="Picture 11" descr="papa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524000"/>
            <a:ext cx="1468860" cy="852196"/>
          </a:xfrm>
          <a:prstGeom prst="rect">
            <a:avLst/>
          </a:prstGeom>
        </p:spPr>
      </p:pic>
      <p:pic>
        <p:nvPicPr>
          <p:cNvPr id="13" name="Picture 12" descr="mil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5334000"/>
            <a:ext cx="1447800" cy="1222168"/>
          </a:xfrm>
          <a:prstGeom prst="flowChartPreparation">
            <a:avLst/>
          </a:prstGeom>
        </p:spPr>
      </p:pic>
      <p:pic>
        <p:nvPicPr>
          <p:cNvPr id="14" name="Picture 13" descr="caart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3276600"/>
            <a:ext cx="1371600" cy="10617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600" y="16764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milk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" y="48006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carrot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90800" y="38100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MATCHING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667000" y="2286001"/>
            <a:ext cx="3505200" cy="12953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667000" y="3962400"/>
            <a:ext cx="3657600" cy="1219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209800" y="2209800"/>
            <a:ext cx="4495800" cy="3200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rot="19792329">
            <a:off x="159082" y="154537"/>
            <a:ext cx="847783" cy="8620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IW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/>
      <p:bldP spid="15" grpId="0"/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TI Noakhali\Desktop\sorna video\frame - Google Search_files\images_2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9448800" cy="6918945"/>
          </a:xfrm>
          <a:prstGeom prst="rect">
            <a:avLst/>
          </a:prstGeom>
          <a:noFill/>
        </p:spPr>
      </p:pic>
      <p:pic>
        <p:nvPicPr>
          <p:cNvPr id="4" name="Picture 3" descr="ccccc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038600"/>
            <a:ext cx="1607128" cy="1473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600" y="1447800"/>
            <a:ext cx="19389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chicken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1199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667000" y="1905000"/>
            <a:ext cx="3810000" cy="2438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ri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914400"/>
            <a:ext cx="2133600" cy="2000250"/>
          </a:xfrm>
          <a:prstGeom prst="ellipse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38200" y="3048000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Rice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362200" y="1828800"/>
            <a:ext cx="3657600" cy="160020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ban2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2819400"/>
            <a:ext cx="1371600" cy="92055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85800" y="4495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banana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667000" y="3505200"/>
            <a:ext cx="3657600" cy="1371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679" y="1259634"/>
            <a:ext cx="6229350" cy="4085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002060"/>
                </a:solidFill>
              </a:rPr>
              <a:t>Presented by</a:t>
            </a:r>
          </a:p>
          <a:p>
            <a:r>
              <a:rPr lang="en-US" sz="4950" b="1" dirty="0">
                <a:solidFill>
                  <a:srgbClr val="FF0000"/>
                </a:solidFill>
              </a:rPr>
              <a:t>Farzana </a:t>
            </a:r>
            <a:r>
              <a:rPr lang="en-US" sz="4950" b="1" dirty="0" err="1">
                <a:solidFill>
                  <a:srgbClr val="FF0000"/>
                </a:solidFill>
              </a:rPr>
              <a:t>chowdhury</a:t>
            </a:r>
            <a:endParaRPr lang="en-US" sz="4950" b="1" dirty="0">
              <a:solidFill>
                <a:srgbClr val="FF0000"/>
              </a:solidFill>
            </a:endParaRPr>
          </a:p>
          <a:p>
            <a:pPr algn="ctr"/>
            <a:r>
              <a:rPr lang="en-US" sz="3300" b="1" dirty="0">
                <a:solidFill>
                  <a:srgbClr val="002060"/>
                </a:solidFill>
              </a:rPr>
              <a:t>Assistant teacher</a:t>
            </a:r>
          </a:p>
          <a:p>
            <a:pPr algn="ctr"/>
            <a:r>
              <a:rPr lang="en-US" sz="3300" b="1" dirty="0" err="1">
                <a:solidFill>
                  <a:srgbClr val="002060"/>
                </a:solidFill>
              </a:rPr>
              <a:t>Norpati</a:t>
            </a:r>
            <a:r>
              <a:rPr lang="en-US" sz="3300" b="1" dirty="0">
                <a:solidFill>
                  <a:srgbClr val="002060"/>
                </a:solidFill>
              </a:rPr>
              <a:t> Government primary school</a:t>
            </a:r>
          </a:p>
          <a:p>
            <a:pPr algn="ctr"/>
            <a:r>
              <a:rPr lang="en-US" sz="3300" b="1" dirty="0" err="1">
                <a:solidFill>
                  <a:srgbClr val="002060"/>
                </a:solidFill>
              </a:rPr>
              <a:t>Laksam,cumilla</a:t>
            </a:r>
            <a:r>
              <a:rPr lang="en-US" sz="3300" b="1" dirty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en-US" sz="3300" b="1" dirty="0">
                <a:solidFill>
                  <a:srgbClr val="002060"/>
                </a:solidFill>
              </a:rPr>
              <a:t>E-mail:sorna67m@gmail.com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D51318-FB85-4932-91D0-9EBD939DB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072" y="1259633"/>
            <a:ext cx="2321168" cy="28845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7499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0" y="1143002"/>
          <a:ext cx="8229600" cy="4952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8522">
                <a:tc>
                  <a:txBody>
                    <a:bodyPr/>
                    <a:lstStyle/>
                    <a:p>
                      <a:r>
                        <a:rPr lang="en-US" sz="3200" dirty="0"/>
                        <a:t>Food from plants and trees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sz="3600" dirty="0"/>
                        <a:t>food from animals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92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9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9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9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9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92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49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2209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banana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3276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carrot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4343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 rice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0" y="3352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chicken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5000" y="2209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Milk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0600" y="55626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papaya</a:t>
            </a:r>
          </a:p>
        </p:txBody>
      </p:sp>
      <p:sp>
        <p:nvSpPr>
          <p:cNvPr id="10" name="Oval 9"/>
          <p:cNvSpPr/>
          <p:nvPr/>
        </p:nvSpPr>
        <p:spPr>
          <a:xfrm rot="19517882">
            <a:off x="361317" y="158600"/>
            <a:ext cx="874532" cy="8338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9774092">
            <a:off x="481862" y="340699"/>
            <a:ext cx="670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4384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/>
              <a:t>Bingo game</a:t>
            </a:r>
          </a:p>
        </p:txBody>
      </p:sp>
      <p:sp>
        <p:nvSpPr>
          <p:cNvPr id="4" name="Oval 3"/>
          <p:cNvSpPr/>
          <p:nvPr/>
        </p:nvSpPr>
        <p:spPr>
          <a:xfrm>
            <a:off x="3048000" y="152400"/>
            <a:ext cx="2286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milk</a:t>
            </a:r>
          </a:p>
        </p:txBody>
      </p:sp>
      <p:sp>
        <p:nvSpPr>
          <p:cNvPr id="5" name="Oval 4"/>
          <p:cNvSpPr/>
          <p:nvPr/>
        </p:nvSpPr>
        <p:spPr>
          <a:xfrm>
            <a:off x="5791200" y="1219200"/>
            <a:ext cx="2133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carrrot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" y="3886200"/>
            <a:ext cx="2057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papaya</a:t>
            </a:r>
          </a:p>
        </p:txBody>
      </p:sp>
      <p:sp>
        <p:nvSpPr>
          <p:cNvPr id="7" name="Oval 6"/>
          <p:cNvSpPr/>
          <p:nvPr/>
        </p:nvSpPr>
        <p:spPr>
          <a:xfrm>
            <a:off x="6019800" y="3352800"/>
            <a:ext cx="2133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rice</a:t>
            </a:r>
          </a:p>
        </p:txBody>
      </p:sp>
      <p:sp>
        <p:nvSpPr>
          <p:cNvPr id="8" name="Oval 7"/>
          <p:cNvSpPr/>
          <p:nvPr/>
        </p:nvSpPr>
        <p:spPr>
          <a:xfrm>
            <a:off x="3276600" y="4800600"/>
            <a:ext cx="2514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chicken</a:t>
            </a:r>
          </a:p>
        </p:txBody>
      </p:sp>
      <p:sp>
        <p:nvSpPr>
          <p:cNvPr id="9" name="Oval 8"/>
          <p:cNvSpPr/>
          <p:nvPr/>
        </p:nvSpPr>
        <p:spPr>
          <a:xfrm>
            <a:off x="228600" y="1676400"/>
            <a:ext cx="2209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banana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6172200" y="3048000"/>
            <a:ext cx="1752600" cy="1600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72200" y="2971800"/>
            <a:ext cx="1981200" cy="1676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" y="3581400"/>
            <a:ext cx="1905000" cy="1752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381000" y="3657600"/>
            <a:ext cx="1752600" cy="1676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04800" y="1447800"/>
            <a:ext cx="1752600" cy="1600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" y="1447800"/>
            <a:ext cx="1905000" cy="1676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867400" y="914400"/>
            <a:ext cx="1905000" cy="1676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5867400" y="990600"/>
            <a:ext cx="1828800" cy="1524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 rot="19545022">
            <a:off x="303323" y="187420"/>
            <a:ext cx="918472" cy="8193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9641999">
            <a:off x="342077" y="412291"/>
            <a:ext cx="789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WCW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4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hgjgghjghh.jpg"/>
          <p:cNvPicPr>
            <a:picLocks noChangeAspect="1"/>
          </p:cNvPicPr>
          <p:nvPr/>
        </p:nvPicPr>
        <p:blipFill>
          <a:blip r:embed="rId2"/>
          <a:srcRect b="6737"/>
          <a:stretch>
            <a:fillRect/>
          </a:stretch>
        </p:blipFill>
        <p:spPr>
          <a:xfrm>
            <a:off x="0" y="0"/>
            <a:ext cx="9144000" cy="6798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1600200"/>
            <a:ext cx="563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</a:t>
            </a:r>
            <a:r>
              <a:rPr lang="en-US" sz="4800" b="1" dirty="0">
                <a:solidFill>
                  <a:srgbClr val="FF0000"/>
                </a:solidFill>
              </a:rPr>
              <a:t>.</a:t>
            </a:r>
            <a:r>
              <a:rPr lang="en-US" sz="3200" dirty="0"/>
              <a:t> </a:t>
            </a:r>
            <a:r>
              <a:rPr lang="en-US" sz="4000" dirty="0">
                <a:solidFill>
                  <a:schemeClr val="accent2"/>
                </a:solidFill>
              </a:rPr>
              <a:t>Which food we get from plants and trees?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3429000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  <a:r>
              <a:rPr lang="en-US" sz="2400" b="1" dirty="0"/>
              <a:t>  </a:t>
            </a:r>
            <a:r>
              <a:rPr lang="en-US" sz="4400" dirty="0">
                <a:solidFill>
                  <a:schemeClr val="tx2"/>
                </a:solidFill>
              </a:rPr>
              <a:t>Which food we get from animals?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45720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Answer the </a:t>
            </a:r>
            <a:r>
              <a:rPr lang="en-US" sz="6000" b="1" dirty="0" err="1"/>
              <a:t>question</a:t>
            </a:r>
            <a:r>
              <a:rPr lang="en-US" sz="4800" b="1" dirty="0" err="1"/>
              <a:t>S</a:t>
            </a:r>
            <a:endParaRPr lang="en-US" sz="6000" b="1" dirty="0"/>
          </a:p>
        </p:txBody>
      </p:sp>
      <p:sp>
        <p:nvSpPr>
          <p:cNvPr id="9" name="Oval 8"/>
          <p:cNvSpPr/>
          <p:nvPr/>
        </p:nvSpPr>
        <p:spPr>
          <a:xfrm rot="19786763">
            <a:off x="187558" y="189102"/>
            <a:ext cx="1027546" cy="1022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9190212">
            <a:off x="370455" y="478019"/>
            <a:ext cx="705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2200" y="1257300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Write 2 another foods from trees and plants.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38862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Write 2 another foods from animals.</a:t>
            </a:r>
          </a:p>
        </p:txBody>
      </p:sp>
      <p:sp>
        <p:nvSpPr>
          <p:cNvPr id="8" name="Notched Right Arrow 7"/>
          <p:cNvSpPr/>
          <p:nvPr/>
        </p:nvSpPr>
        <p:spPr>
          <a:xfrm>
            <a:off x="685800" y="1790075"/>
            <a:ext cx="1066800" cy="381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>
            <a:off x="838200" y="4480530"/>
            <a:ext cx="1066800" cy="381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4F1939-9B1D-4B85-A075-65939BB2243C}"/>
              </a:ext>
            </a:extLst>
          </p:cNvPr>
          <p:cNvSpPr txBox="1"/>
          <p:nvPr/>
        </p:nvSpPr>
        <p:spPr>
          <a:xfrm>
            <a:off x="2590800" y="152400"/>
            <a:ext cx="29718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/>
              <a:t>Home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PTI Noakhali\Desktop\sorna picture\1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553"/>
            <a:ext cx="9144000" cy="688555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90600" y="4267200"/>
            <a:ext cx="716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2">
                    <a:lumMod val="75000"/>
                  </a:schemeClr>
                </a:solidFill>
              </a:rPr>
              <a:t>See you tomorrow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TI Noakhali\Desktop\sorna video\frame - Google Search_files\images_0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-1600200"/>
            <a:ext cx="10094634" cy="8458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76400" y="1143000"/>
            <a:ext cx="563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SUBJECT:ENGLISH</a:t>
            </a:r>
            <a:endParaRPr lang="en-US" sz="4800" b="1" dirty="0">
              <a:solidFill>
                <a:srgbClr val="C00000"/>
              </a:solidFill>
            </a:endParaRPr>
          </a:p>
          <a:p>
            <a:pPr algn="ctr"/>
            <a:r>
              <a:rPr lang="en-US" sz="7200" dirty="0">
                <a:solidFill>
                  <a:schemeClr val="tx2">
                    <a:lumMod val="75000"/>
                  </a:schemeClr>
                </a:solidFill>
              </a:rPr>
              <a:t>Class : 3</a:t>
            </a:r>
          </a:p>
          <a:p>
            <a:pPr algn="ctr"/>
            <a:r>
              <a:rPr lang="en-US" sz="4800" b="1" dirty="0">
                <a:solidFill>
                  <a:schemeClr val="accent3">
                    <a:lumMod val="50000"/>
                  </a:schemeClr>
                </a:solidFill>
              </a:rPr>
              <a:t>Time 40 minutes.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TI Noakhali\Desktop\sorna video\frame - Google Search_files\images_2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7200" y="685800"/>
            <a:ext cx="8001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Learning outcomes</a:t>
            </a:r>
          </a:p>
          <a:p>
            <a:r>
              <a:rPr lang="en-US" sz="4800" b="1" dirty="0"/>
              <a:t>Students will be able to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3.2.1</a:t>
            </a:r>
            <a:r>
              <a:rPr lang="en-US" sz="4000" dirty="0"/>
              <a:t>   </a:t>
            </a:r>
            <a:r>
              <a:rPr lang="en-US" sz="4000" i="1" dirty="0" err="1"/>
              <a:t>understant</a:t>
            </a:r>
            <a:r>
              <a:rPr lang="en-US" sz="4000" i="1" dirty="0"/>
              <a:t> simple questions about familiar objects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8.1.1</a:t>
            </a:r>
            <a:r>
              <a:rPr lang="en-US" sz="4000" dirty="0"/>
              <a:t>   </a:t>
            </a:r>
            <a:r>
              <a:rPr lang="en-US" sz="4000" i="1" dirty="0"/>
              <a:t>write words from the textbook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1.4.1</a:t>
            </a:r>
            <a:r>
              <a:rPr lang="en-US" sz="4000" dirty="0"/>
              <a:t>  </a:t>
            </a:r>
            <a:r>
              <a:rPr lang="en-US" sz="4000" i="1" dirty="0"/>
              <a:t>read and match words with pictures.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m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9595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6400" y="1828800"/>
            <a:ext cx="5257800" cy="312420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4800" b="1" dirty="0"/>
              <a:t>Mental preparation</a:t>
            </a:r>
          </a:p>
          <a:p>
            <a:endParaRPr lang="en-US" sz="4800" b="1" dirty="0"/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787305"/>
              </p:ext>
            </p:extLst>
          </p:nvPr>
        </p:nvGraphicFramePr>
        <p:xfrm>
          <a:off x="787400" y="3086100"/>
          <a:ext cx="75707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ackager Shell Object" showAsIcon="1" r:id="rId4" imgW="7570800" imgH="685800" progId="Package">
                  <p:embed/>
                </p:oleObj>
              </mc:Choice>
              <mc:Fallback>
                <p:oleObj name="Packager Shell Object" showAsIcon="1" r:id="rId4" imgW="757080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3086100"/>
                        <a:ext cx="757078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4267199" cy="5410200"/>
          </a:xfrm>
          <a:prstGeom prst="rect">
            <a:avLst/>
          </a:prstGeom>
        </p:spPr>
      </p:pic>
      <p:pic>
        <p:nvPicPr>
          <p:cNvPr id="4" name="Picture 3" descr="f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914400"/>
            <a:ext cx="4102100" cy="5410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95400"/>
            <a:ext cx="3581400" cy="2514600"/>
          </a:xfrm>
          <a:prstGeom prst="rect">
            <a:avLst/>
          </a:prstGeom>
        </p:spPr>
      </p:pic>
      <p:pic>
        <p:nvPicPr>
          <p:cNvPr id="5" name="Picture 4" descr="Milk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219200"/>
            <a:ext cx="3906982" cy="2514600"/>
          </a:xfrm>
          <a:prstGeom prst="rect">
            <a:avLst/>
          </a:prstGeom>
        </p:spPr>
      </p:pic>
      <p:pic>
        <p:nvPicPr>
          <p:cNvPr id="7" name="Picture 6" descr="Liver_S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191000"/>
            <a:ext cx="3581400" cy="2247900"/>
          </a:xfrm>
          <a:prstGeom prst="rect">
            <a:avLst/>
          </a:prstGeom>
        </p:spPr>
      </p:pic>
      <p:pic>
        <p:nvPicPr>
          <p:cNvPr id="8" name="Picture 7" descr="fish-and-fish-oi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4191000"/>
            <a:ext cx="3810000" cy="2232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TI Noakhali\Desktop\sorna video\frame - Google Search_files\images_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759380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828800" y="18288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itchFamily="2" charset="0"/>
                <a:cs typeface="NikoshBAN" pitchFamily="2" charset="0"/>
              </a:rPr>
              <a:t>Lesson declaration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306836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Unit-  36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4272677"/>
            <a:ext cx="533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Food we need</a:t>
            </a:r>
          </a:p>
          <a:p>
            <a:endParaRPr lang="en-US" sz="5400" b="1" dirty="0"/>
          </a:p>
          <a:p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562600" y="4343400"/>
            <a:ext cx="2743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4419600"/>
            <a:ext cx="2743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00200" y="1066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ban2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09600"/>
            <a:ext cx="4191000" cy="3505200"/>
          </a:xfrm>
          <a:prstGeom prst="ellipse">
            <a:avLst/>
          </a:prstGeom>
        </p:spPr>
      </p:pic>
      <p:pic>
        <p:nvPicPr>
          <p:cNvPr id="4" name="Picture 3" descr="papa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609600"/>
            <a:ext cx="3733800" cy="3429000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45720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banana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0" y="4572000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papaya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199</Words>
  <Application>Microsoft Office PowerPoint</Application>
  <PresentationFormat>On-screen Show (4:3)</PresentationFormat>
  <Paragraphs>77</Paragraphs>
  <Slides>24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monirujjaman molla</dc:creator>
  <cp:lastModifiedBy>NorpatiGPS</cp:lastModifiedBy>
  <cp:revision>69</cp:revision>
  <dcterms:created xsi:type="dcterms:W3CDTF">2006-08-16T00:00:00Z</dcterms:created>
  <dcterms:modified xsi:type="dcterms:W3CDTF">2020-10-04T18:20:36Z</dcterms:modified>
</cp:coreProperties>
</file>