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83" r:id="rId9"/>
    <p:sldId id="265" r:id="rId10"/>
    <p:sldId id="266" r:id="rId11"/>
    <p:sldId id="278" r:id="rId12"/>
    <p:sldId id="268" r:id="rId13"/>
    <p:sldId id="269" r:id="rId14"/>
    <p:sldId id="270" r:id="rId15"/>
    <p:sldId id="271" r:id="rId16"/>
    <p:sldId id="267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9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5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2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9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1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8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1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7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0981-E07D-452C-A868-194D61D9E75E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86CE-BF9C-4276-9DC2-485A52F6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1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7489" y="-44605"/>
            <a:ext cx="9595243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376" y="1525056"/>
            <a:ext cx="7180158" cy="53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5" y="2151968"/>
            <a:ext cx="3754211" cy="3895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63" y="2151967"/>
            <a:ext cx="4174808" cy="38959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278" y="2151967"/>
            <a:ext cx="3451768" cy="38959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9636" y="348904"/>
            <a:ext cx="6283506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বিভন্ন ধরনের </a:t>
            </a:r>
            <a:r>
              <a:rPr lang="bn-BD" sz="4400" i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endParaRPr lang="en-US" sz="44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1" y="624702"/>
            <a:ext cx="10239022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001" y="2331308"/>
            <a:ext cx="1023902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3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5484" y="453080"/>
            <a:ext cx="9868827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5484" y="2531327"/>
            <a:ext cx="986882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আশ্রয়স্থলের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ব্যাসিডিওকার্প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79" y="119743"/>
            <a:ext cx="8185547" cy="5107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1800" y="5522318"/>
            <a:ext cx="768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পুর্ণাঙ্গ </a:t>
            </a:r>
            <a:r>
              <a:rPr lang="bn-BD" sz="3200" i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bn-BD" sz="3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4331" y="862762"/>
            <a:ext cx="10169911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4332" y="2564780"/>
            <a:ext cx="10169911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শাখান্বিত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সূত্রাকার,সাদা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প্রস্থপ্রাচীর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হাইফিগুলো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জড়াজড়ি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রাইজোমরফ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বহুবর্ষজীবী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4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6952" y="494270"/>
            <a:ext cx="933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225" y="1263710"/>
            <a:ext cx="10872437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i="1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স্পোরোফোর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7924" y="1263710"/>
            <a:ext cx="1073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225" y="2943922"/>
            <a:ext cx="10872438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দৃশ্যমান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ব্যাসিডিওকার্প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ফলদেহ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ফ্রুটবডিও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ব্যাসিডিওকার্প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বিভেদিত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বৃন্তসদৃশ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সদৃশ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পাইলিয়াস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অ্যাখ্যায়িত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457" y="101781"/>
            <a:ext cx="7123340" cy="47488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0302" y="5568778"/>
            <a:ext cx="10354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 </a:t>
            </a:r>
            <a:r>
              <a:rPr lang="bn-BD" sz="4800" i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bn-BD" sz="4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ফ্রুটবডির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0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0598" y="413734"/>
            <a:ext cx="10470291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0597" y="3830054"/>
            <a:ext cx="10470292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3600" i="1" dirty="0">
              <a:solidFill>
                <a:schemeClr val="bg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0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3096" y="0"/>
            <a:ext cx="9745362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467" y="1569660"/>
            <a:ext cx="6077415" cy="526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3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81" y="3269410"/>
            <a:ext cx="2748070" cy="2573866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55910" y="827041"/>
            <a:ext cx="9144000" cy="1268016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7712" y="3002071"/>
            <a:ext cx="4953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2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5707" y="2300692"/>
            <a:ext cx="729289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5707" y="3316355"/>
            <a:ext cx="729289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708" y="4332018"/>
            <a:ext cx="7292897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অধ্যায়-পঞ্চম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5708" y="5163015"/>
            <a:ext cx="729289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707" y="1100363"/>
            <a:ext cx="729289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82" y="1175883"/>
            <a:ext cx="4619047" cy="42918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1979" y="107092"/>
            <a:ext cx="1075037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429" y="1175883"/>
            <a:ext cx="4549697" cy="42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2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5708" y="114559"/>
            <a:ext cx="8486078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708" y="2976881"/>
            <a:ext cx="8486078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Agaricus</a:t>
            </a:r>
            <a:endParaRPr lang="en-US" sz="6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endParaRPr lang="en-US" sz="6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7590" y="198744"/>
            <a:ext cx="4880247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</a:p>
        </p:txBody>
      </p:sp>
      <p:sp>
        <p:nvSpPr>
          <p:cNvPr id="3" name="Rectangle 2"/>
          <p:cNvSpPr/>
          <p:nvPr/>
        </p:nvSpPr>
        <p:spPr>
          <a:xfrm>
            <a:off x="526326" y="1539102"/>
            <a:ext cx="486122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881" y="2570204"/>
            <a:ext cx="11046941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en-US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২.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i="1" dirty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i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3600" i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bn-BD" sz="3600" i="1" dirty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i="1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i="1" dirty="0" err="1"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i="1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i="1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i="1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bn-BD" sz="3600" i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5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016" y="296561"/>
            <a:ext cx="11337374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endParaRPr lang="en-US" sz="6000" i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016" y="2026508"/>
            <a:ext cx="11337374" cy="48320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i="1" dirty="0" err="1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মৃতজীবী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ছত্রাক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400" i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গণভূক্ত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ছত্রাকেরা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মাংসল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ছত্রাক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মাশরুম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ব্যাঙের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আশ্রয়স্থলের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ফ্রুকটিফিকেশন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2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0380" y="758283"/>
            <a:ext cx="951199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0381" y="2877015"/>
            <a:ext cx="9511990" cy="22525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মাসরুম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8011" y="261028"/>
            <a:ext cx="10659761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8011" y="2108886"/>
            <a:ext cx="10659762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i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হিউমাস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সমৃদ্ধ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ভেজা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মাঠে-ময়দানে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খড়ের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গাদা,বাঁশ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গোবর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অনাবাদি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পচনশীল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348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</vt:lpstr>
      <vt:lpstr>NikoshBAN</vt:lpstr>
      <vt:lpstr>SutonnyOMJ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105</cp:revision>
  <dcterms:created xsi:type="dcterms:W3CDTF">2021-01-13T01:25:44Z</dcterms:created>
  <dcterms:modified xsi:type="dcterms:W3CDTF">2021-01-17T16:43:20Z</dcterms:modified>
</cp:coreProperties>
</file>