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9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7" r:id="rId11"/>
    <p:sldId id="266" r:id="rId12"/>
    <p:sldId id="268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5B0DE-3630-40D9-B362-CBF0BC793C74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7A5B9-D96A-4E38-92A5-907F0CD499F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1358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7A5B9-D96A-4E38-92A5-907F0CD499F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035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7A5B9-D96A-4E38-92A5-907F0CD499F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460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6648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557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04008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768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2258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1463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7260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525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5273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043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980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CEDE6-366F-4B8B-8B08-48CC61593E09}" type="datetimeFigureOut">
              <a:rPr lang="en-US" smtClean="0"/>
              <a:t>1/18/2021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85E4FA-2539-4554-8EC7-905787E73F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997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" y="7"/>
            <a:ext cx="12178146" cy="6892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1874" y="3815673"/>
            <a:ext cx="4971289" cy="20957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25478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" y="-5227"/>
            <a:ext cx="12192000" cy="68632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7735" y="1595002"/>
            <a:ext cx="7420314" cy="45797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3040" y="2349304"/>
            <a:ext cx="1590500" cy="461665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sz="2400" dirty="0" err="1" smtClean="0"/>
              <a:t>দলীয়</a:t>
            </a:r>
            <a:r>
              <a:rPr lang="en-US" sz="2400" dirty="0" smtClean="0"/>
              <a:t> </a:t>
            </a:r>
            <a:r>
              <a:rPr lang="en-US" sz="2400" dirty="0" err="1" smtClean="0"/>
              <a:t>কাজ</a:t>
            </a:r>
            <a:endParaRPr lang="en-US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894771" y="3884864"/>
            <a:ext cx="36776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ফন্ট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সাইজ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পরিবর্তন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করে</a:t>
            </a:r>
            <a:r>
              <a:rPr lang="en-US" sz="2000" dirty="0" smtClean="0"/>
              <a:t> </a:t>
            </a:r>
            <a:r>
              <a:rPr lang="en-US" sz="2000" dirty="0" err="1" smtClean="0"/>
              <a:t>দেখাও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840722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" y="-5227"/>
            <a:ext cx="12192000" cy="686323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794631" y="1659545"/>
            <a:ext cx="10345616" cy="4618579"/>
            <a:chOff x="794631" y="1659545"/>
            <a:chExt cx="10345616" cy="4618579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4631" y="1659545"/>
              <a:ext cx="10345616" cy="4618579"/>
            </a:xfrm>
            <a:prstGeom prst="rect">
              <a:avLst/>
            </a:prstGeom>
          </p:spPr>
        </p:pic>
        <p:sp>
          <p:nvSpPr>
            <p:cNvPr id="3" name="Rounded Rectangle 2"/>
            <p:cNvSpPr/>
            <p:nvPr/>
          </p:nvSpPr>
          <p:spPr>
            <a:xfrm>
              <a:off x="3080825" y="5078437"/>
              <a:ext cx="6696221" cy="829994"/>
            </a:xfrm>
            <a:prstGeom prst="roundRect">
              <a:avLst/>
            </a:prstGeom>
            <a:gradFill flip="none" rotWithShape="1">
              <a:gsLst>
                <a:gs pos="62000">
                  <a:srgbClr val="0070C0"/>
                </a:gs>
                <a:gs pos="81000">
                  <a:schemeClr val="accent2">
                    <a:lumMod val="97000"/>
                    <a:lumOff val="3000"/>
                  </a:schemeClr>
                </a:gs>
                <a:gs pos="2000">
                  <a:schemeClr val="accent2">
                    <a:lumMod val="40000"/>
                    <a:lumOff val="60000"/>
                  </a:schemeClr>
                </a:gs>
              </a:gsLst>
              <a:path path="shape">
                <a:fillToRect l="50000" t="50000" r="50000" b="50000"/>
              </a:path>
              <a:tileRect/>
            </a:gradFill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800" dirty="0"/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4154761" y="5262601"/>
            <a:ext cx="5011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chemeClr val="bg1"/>
                </a:solidFill>
              </a:rPr>
              <a:t>ফন্ট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কালার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পরিবর্তনের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নিয়ম</a:t>
            </a:r>
            <a:r>
              <a:rPr lang="en-US" sz="2400" dirty="0" smtClean="0">
                <a:solidFill>
                  <a:schemeClr val="bg1"/>
                </a:solidFill>
              </a:rPr>
              <a:t> </a:t>
            </a:r>
            <a:r>
              <a:rPr lang="en-US" sz="2400" dirty="0" err="1" smtClean="0">
                <a:solidFill>
                  <a:schemeClr val="bg1"/>
                </a:solidFill>
              </a:rPr>
              <a:t>লিখ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594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" y="-5227"/>
            <a:ext cx="12192000" cy="686323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8551" y="2394291"/>
            <a:ext cx="7470531" cy="324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400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lpona66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21130" y="-138546"/>
            <a:ext cx="1981200" cy="6858000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4288977" y="228606"/>
            <a:ext cx="4114800" cy="762000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48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শিক্ষক</a:t>
            </a:r>
            <a:r>
              <a:rPr lang="en-US" sz="32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320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পরিচিতি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096006" y="1524006"/>
            <a:ext cx="3505200" cy="48985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ounded Rectangle 7"/>
          <p:cNvSpPr/>
          <p:nvPr/>
        </p:nvSpPr>
        <p:spPr>
          <a:xfrm>
            <a:off x="2514607" y="1524001"/>
            <a:ext cx="3505200" cy="487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pic>
        <p:nvPicPr>
          <p:cNvPr id="9" name="Picture 8" descr="20190805_152234 copy=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226639" y="1828801"/>
            <a:ext cx="3297836" cy="41910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20191125_08151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2155371" y="2286007"/>
            <a:ext cx="4267200" cy="3200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2643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rallelogram 1"/>
          <p:cNvSpPr/>
          <p:nvPr/>
        </p:nvSpPr>
        <p:spPr>
          <a:xfrm>
            <a:off x="0" y="0"/>
            <a:ext cx="4814888" cy="6858000"/>
          </a:xfrm>
          <a:prstGeom prst="parallelogram">
            <a:avLst/>
          </a:prstGeom>
          <a:gradFill>
            <a:gsLst>
              <a:gs pos="68000">
                <a:srgbClr val="7030A0"/>
              </a:gs>
              <a:gs pos="35000">
                <a:schemeClr val="accent6">
                  <a:lumMod val="0"/>
                  <a:lumOff val="100000"/>
                </a:schemeClr>
              </a:gs>
              <a:gs pos="74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3" name="Parallelogram 2"/>
          <p:cNvSpPr/>
          <p:nvPr/>
        </p:nvSpPr>
        <p:spPr>
          <a:xfrm>
            <a:off x="7029455" y="-14281"/>
            <a:ext cx="4814889" cy="6858000"/>
          </a:xfrm>
          <a:prstGeom prst="parallelogram">
            <a:avLst/>
          </a:prstGeom>
          <a:gradFill>
            <a:gsLst>
              <a:gs pos="48000">
                <a:srgbClr val="7030A0"/>
              </a:gs>
              <a:gs pos="35000">
                <a:schemeClr val="accent6">
                  <a:lumMod val="0"/>
                  <a:lumOff val="100000"/>
                </a:schemeClr>
              </a:gs>
              <a:gs pos="28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4" name="TextBox 3"/>
          <p:cNvSpPr txBox="1"/>
          <p:nvPr/>
        </p:nvSpPr>
        <p:spPr>
          <a:xfrm>
            <a:off x="4814893" y="2243142"/>
            <a:ext cx="2757486" cy="646331"/>
          </a:xfrm>
          <a:prstGeom prst="rect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</a:ln>
          <a:effectLst>
            <a:glow rad="101600">
              <a:schemeClr val="accent2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en-US" sz="3600" dirty="0" err="1"/>
              <a:t>পাঠ</a:t>
            </a:r>
            <a:r>
              <a:rPr lang="en-US" sz="3600" dirty="0"/>
              <a:t> </a:t>
            </a:r>
            <a:r>
              <a:rPr lang="en-US" sz="3600" dirty="0" err="1"/>
              <a:t>পরিচিতি</a:t>
            </a:r>
            <a:endParaRPr lang="en-US" sz="36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35539">
            <a:off x="1028953" y="1559827"/>
            <a:ext cx="2756985" cy="3738354"/>
          </a:xfrm>
          <a:prstGeom prst="rect">
            <a:avLst/>
          </a:prstGeom>
          <a:gradFill>
            <a:gsLst>
              <a:gs pos="48000">
                <a:srgbClr val="7030A0"/>
              </a:gs>
              <a:gs pos="35000">
                <a:schemeClr val="accent6">
                  <a:lumMod val="0"/>
                  <a:lumOff val="100000"/>
                </a:schemeClr>
              </a:gs>
              <a:gs pos="74000">
                <a:schemeClr val="accent6">
                  <a:lumMod val="10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9021693" y="1152592"/>
            <a:ext cx="2757486" cy="646331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/>
              <a:t>শ্রেণী</a:t>
            </a:r>
            <a:r>
              <a:rPr lang="en-US" sz="3600" dirty="0"/>
              <a:t> : </a:t>
            </a:r>
            <a:r>
              <a:rPr lang="en-US" sz="3600" dirty="0" err="1"/>
              <a:t>নবম</a:t>
            </a:r>
            <a:endParaRPr lang="en-US" sz="3600" dirty="0"/>
          </a:p>
        </p:txBody>
      </p:sp>
      <p:sp>
        <p:nvSpPr>
          <p:cNvPr id="8" name="TextBox 7"/>
          <p:cNvSpPr txBox="1"/>
          <p:nvPr/>
        </p:nvSpPr>
        <p:spPr>
          <a:xfrm>
            <a:off x="8735943" y="2319467"/>
            <a:ext cx="275748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600" dirty="0" err="1"/>
              <a:t>অধ্যায়</a:t>
            </a:r>
            <a:r>
              <a:rPr lang="en-US" sz="3600" dirty="0"/>
              <a:t> : ১৩</a:t>
            </a:r>
            <a:endParaRPr lang="en-US" sz="3600" dirty="0"/>
          </a:p>
        </p:txBody>
      </p:sp>
      <p:sp>
        <p:nvSpPr>
          <p:cNvPr id="9" name="TextBox 8"/>
          <p:cNvSpPr txBox="1"/>
          <p:nvPr/>
        </p:nvSpPr>
        <p:spPr>
          <a:xfrm>
            <a:off x="8696215" y="3187909"/>
            <a:ext cx="2757486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600" dirty="0" err="1"/>
              <a:t>পাঠ</a:t>
            </a:r>
            <a:r>
              <a:rPr lang="en-US" sz="3600" dirty="0"/>
              <a:t> : </a:t>
            </a:r>
            <a:r>
              <a:rPr lang="en-US" sz="3600" dirty="0" err="1"/>
              <a:t>সাইজ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9436902" y="4036987"/>
            <a:ext cx="182078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স্টাইল</a:t>
            </a:r>
            <a:endParaRPr lang="en-US" sz="3600" dirty="0"/>
          </a:p>
        </p:txBody>
      </p:sp>
      <p:sp>
        <p:nvSpPr>
          <p:cNvPr id="11" name="TextBox 10"/>
          <p:cNvSpPr txBox="1"/>
          <p:nvPr/>
        </p:nvSpPr>
        <p:spPr>
          <a:xfrm>
            <a:off x="9436902" y="4901926"/>
            <a:ext cx="1820788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কালার</a:t>
            </a:r>
            <a:endParaRPr lang="en-US" sz="3600" dirty="0"/>
          </a:p>
        </p:txBody>
      </p:sp>
      <p:sp>
        <p:nvSpPr>
          <p:cNvPr id="12" name="TextBox 11"/>
          <p:cNvSpPr txBox="1"/>
          <p:nvPr/>
        </p:nvSpPr>
        <p:spPr>
          <a:xfrm>
            <a:off x="7200903" y="5738032"/>
            <a:ext cx="3824174" cy="646331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en-US" sz="3600" dirty="0"/>
              <a:t> </a:t>
            </a:r>
            <a:r>
              <a:rPr lang="en-US" sz="3600" dirty="0" err="1"/>
              <a:t>ফন্ট</a:t>
            </a:r>
            <a:r>
              <a:rPr lang="en-US" sz="3600" dirty="0"/>
              <a:t> </a:t>
            </a:r>
            <a:r>
              <a:rPr lang="en-US" sz="3600" dirty="0" err="1"/>
              <a:t>পরিবর্তন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539399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1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3576644" y="166687"/>
            <a:ext cx="4114800" cy="838201"/>
          </a:xfrm>
          <a:prstGeom prst="ellipse">
            <a:avLst/>
          </a:prstGeom>
          <a:gradFill flip="none" rotWithShape="1">
            <a:gsLst>
              <a:gs pos="65000">
                <a:schemeClr val="accent6">
                  <a:lumMod val="40000"/>
                  <a:lumOff val="60000"/>
                </a:schemeClr>
              </a:gs>
              <a:gs pos="50000">
                <a:schemeClr val="accent1">
                  <a:satMod val="110000"/>
                  <a:lumMod val="100000"/>
                  <a:shade val="100000"/>
                </a:schemeClr>
              </a:gs>
              <a:gs pos="93000">
                <a:schemeClr val="accent1">
                  <a:lumMod val="99000"/>
                  <a:satMod val="120000"/>
                  <a:shade val="78000"/>
                </a:schemeClr>
              </a:gs>
            </a:gsLst>
            <a:path path="shape">
              <a:fillToRect l="50000" t="50000" r="50000" b="50000"/>
            </a:path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শিখনফল</a:t>
            </a:r>
            <a:endParaRPr lang="en-US" sz="36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" name="Can 2"/>
          <p:cNvSpPr/>
          <p:nvPr/>
        </p:nvSpPr>
        <p:spPr>
          <a:xfrm>
            <a:off x="1900244" y="1214438"/>
            <a:ext cx="885826" cy="5486400"/>
          </a:xfrm>
          <a:prstGeom prst="can">
            <a:avLst/>
          </a:prstGeom>
          <a:gradFill>
            <a:gsLst>
              <a:gs pos="0">
                <a:schemeClr val="accent2">
                  <a:lumMod val="0"/>
                  <a:lumOff val="100000"/>
                </a:schemeClr>
              </a:gs>
              <a:gs pos="80000">
                <a:schemeClr val="accent2">
                  <a:lumMod val="40000"/>
                  <a:lumOff val="60000"/>
                </a:schemeClr>
              </a:gs>
              <a:gs pos="81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5" name="Flowchart: Alternate Process 4"/>
          <p:cNvSpPr/>
          <p:nvPr/>
        </p:nvSpPr>
        <p:spPr>
          <a:xfrm>
            <a:off x="3014669" y="2664627"/>
            <a:ext cx="7972425" cy="642939"/>
          </a:xfrm>
          <a:prstGeom prst="flowChartAlternateProcess">
            <a:avLst/>
          </a:prstGeom>
          <a:gradFill flip="none" rotWithShape="1">
            <a:gsLst>
              <a:gs pos="8300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84000">
                <a:srgbClr val="00206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ডকুমেন্টের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ফন্ট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সাইজ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পরিবর্তন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করার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নিয়ম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জানতে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পারবে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2228850" y="2571759"/>
            <a:ext cx="914400" cy="828676"/>
          </a:xfrm>
          <a:prstGeom prst="ellipse">
            <a:avLst/>
          </a:prstGeom>
          <a:gradFill flip="none" rotWithShape="1">
            <a:gsLst>
              <a:gs pos="0">
                <a:schemeClr val="accent2">
                  <a:lumMod val="0"/>
                  <a:lumOff val="100000"/>
                </a:schemeClr>
              </a:gs>
              <a:gs pos="35000">
                <a:schemeClr val="accent2">
                  <a:lumMod val="0"/>
                  <a:lumOff val="100000"/>
                </a:schemeClr>
              </a:gs>
              <a:gs pos="81000">
                <a:schemeClr val="accent2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০১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6" name="Flowchart: Alternate Process 5"/>
          <p:cNvSpPr/>
          <p:nvPr/>
        </p:nvSpPr>
        <p:spPr>
          <a:xfrm>
            <a:off x="3014669" y="3595698"/>
            <a:ext cx="7972425" cy="642939"/>
          </a:xfrm>
          <a:prstGeom prst="flowChartAlternateProcess">
            <a:avLst/>
          </a:prstGeom>
          <a:gradFill flip="none" rotWithShape="1">
            <a:gsLst>
              <a:gs pos="83000">
                <a:srgbClr val="00B0F0"/>
              </a:gs>
              <a:gs pos="35000">
                <a:schemeClr val="accent6">
                  <a:lumMod val="0"/>
                  <a:lumOff val="100000"/>
                </a:schemeClr>
              </a:gs>
              <a:gs pos="84000">
                <a:srgbClr val="00206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ফন্ট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স্টাইল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পরিবর্তন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করার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নিয়ম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জানতে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পারবে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28850" y="3502826"/>
            <a:ext cx="914400" cy="828676"/>
          </a:xfrm>
          <a:prstGeom prst="ellipse">
            <a:avLst/>
          </a:prstGeom>
          <a:gradFill flip="none" rotWithShape="1">
            <a:gsLst>
              <a:gs pos="45000">
                <a:srgbClr val="002060"/>
              </a:gs>
              <a:gs pos="74000">
                <a:schemeClr val="accent6">
                  <a:lumMod val="45000"/>
                  <a:lumOff val="55000"/>
                </a:schemeClr>
              </a:gs>
              <a:gs pos="34000">
                <a:schemeClr val="accent6">
                  <a:lumMod val="45000"/>
                  <a:lumOff val="55000"/>
                </a:schemeClr>
              </a:gs>
              <a:gs pos="100000">
                <a:schemeClr val="accent6">
                  <a:lumMod val="30000"/>
                  <a:lumOff val="70000"/>
                </a:schemeClr>
              </a:gs>
            </a:gsLst>
            <a:lin ang="5400000" scaled="1"/>
            <a:tileRect/>
          </a:gradFill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০২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8" name="Flowchart: Alternate Process 7"/>
          <p:cNvSpPr/>
          <p:nvPr/>
        </p:nvSpPr>
        <p:spPr>
          <a:xfrm>
            <a:off x="3014669" y="4606540"/>
            <a:ext cx="7972425" cy="642939"/>
          </a:xfrm>
          <a:prstGeom prst="flowChartAlternateProcess">
            <a:avLst/>
          </a:prstGeom>
          <a:gradFill flip="none" rotWithShape="1">
            <a:gsLst>
              <a:gs pos="0">
                <a:schemeClr val="accent4">
                  <a:lumMod val="0"/>
                  <a:lumOff val="100000"/>
                </a:schemeClr>
              </a:gs>
              <a:gs pos="35000">
                <a:schemeClr val="accent4">
                  <a:lumMod val="0"/>
                  <a:lumOff val="100000"/>
                </a:schemeClr>
              </a:gs>
              <a:gs pos="100000">
                <a:schemeClr val="accent4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কালার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পরিবর্তন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করার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নিয়ম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জানতে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পারবে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2228850" y="4513668"/>
            <a:ext cx="914400" cy="828676"/>
          </a:xfrm>
          <a:prstGeom prst="ellipse">
            <a:avLst/>
          </a:prstGeom>
          <a:gradFill flip="none" rotWithShape="1">
            <a:gsLst>
              <a:gs pos="78000">
                <a:srgbClr val="002060"/>
              </a:gs>
              <a:gs pos="74000">
                <a:schemeClr val="accent6">
                  <a:lumMod val="45000"/>
                  <a:lumOff val="55000"/>
                </a:schemeClr>
              </a:gs>
              <a:gs pos="34000">
                <a:schemeClr val="accent6">
                  <a:lumMod val="45000"/>
                  <a:lumOff val="55000"/>
                </a:schemeClr>
              </a:gs>
              <a:gs pos="29000">
                <a:srgbClr val="002060"/>
              </a:gs>
            </a:gsLst>
            <a:lin ang="5400000" scaled="1"/>
            <a:tileRect/>
          </a:gradFill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০৩</a:t>
            </a:r>
            <a:endParaRPr 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0956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" y="-5227"/>
            <a:ext cx="12192000" cy="6863234"/>
          </a:xfrm>
          <a:prstGeom prst="rect">
            <a:avLst/>
          </a:prstGeom>
        </p:spPr>
      </p:pic>
      <p:sp>
        <p:nvSpPr>
          <p:cNvPr id="2" name="Flowchart: Alternate Process 1"/>
          <p:cNvSpPr/>
          <p:nvPr/>
        </p:nvSpPr>
        <p:spPr>
          <a:xfrm>
            <a:off x="2191192" y="1879251"/>
            <a:ext cx="7972425" cy="642939"/>
          </a:xfrm>
          <a:prstGeom prst="flowChartAlternateProcess">
            <a:avLst/>
          </a:prstGeom>
          <a:gradFill flip="none" rotWithShape="1">
            <a:gsLst>
              <a:gs pos="83000">
                <a:schemeClr val="accent6">
                  <a:lumMod val="0"/>
                  <a:lumOff val="100000"/>
                </a:schemeClr>
              </a:gs>
              <a:gs pos="35000">
                <a:schemeClr val="accent6">
                  <a:lumMod val="0"/>
                  <a:lumOff val="100000"/>
                </a:schemeClr>
              </a:gs>
              <a:gs pos="84000">
                <a:srgbClr val="002060"/>
              </a:gs>
            </a:gsLst>
            <a:path path="circle">
              <a:fillToRect l="50000" t="-80000" r="50000" b="18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1"/>
                </a:solidFill>
              </a:rPr>
              <a:t>ডকুমেন্টের</a:t>
            </a:r>
            <a:r>
              <a:rPr lang="en-US" sz="2000" dirty="0">
                <a:solidFill>
                  <a:schemeClr val="tx1"/>
                </a:solidFill>
              </a:rPr>
              <a:t>  </a:t>
            </a:r>
            <a:r>
              <a:rPr lang="en-US" sz="2000" dirty="0" err="1">
                <a:solidFill>
                  <a:schemeClr val="tx1"/>
                </a:solidFill>
              </a:rPr>
              <a:t>ফন্ট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 smtClean="0">
                <a:solidFill>
                  <a:schemeClr val="tx1"/>
                </a:solidFill>
              </a:rPr>
              <a:t>ধরন</a:t>
            </a:r>
            <a:r>
              <a:rPr lang="en-US" sz="2000" dirty="0" smtClean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পরিবর্তন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করার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নিয়ম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জানতে</a:t>
            </a:r>
            <a:r>
              <a:rPr lang="en-US" sz="2000" dirty="0">
                <a:solidFill>
                  <a:schemeClr val="tx1"/>
                </a:solidFill>
              </a:rPr>
              <a:t> </a:t>
            </a:r>
            <a:r>
              <a:rPr lang="en-US" sz="2000" dirty="0" err="1">
                <a:solidFill>
                  <a:schemeClr val="tx1"/>
                </a:solidFill>
              </a:rPr>
              <a:t>পারবে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" name="Parallelogram 3"/>
          <p:cNvSpPr/>
          <p:nvPr/>
        </p:nvSpPr>
        <p:spPr>
          <a:xfrm>
            <a:off x="9702080" y="1848082"/>
            <a:ext cx="285749" cy="685801"/>
          </a:xfrm>
          <a:prstGeom prst="parallelogram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7" name="Parallelogram 6"/>
          <p:cNvSpPr/>
          <p:nvPr/>
        </p:nvSpPr>
        <p:spPr>
          <a:xfrm>
            <a:off x="2376921" y="1873636"/>
            <a:ext cx="285749" cy="685801"/>
          </a:xfrm>
          <a:prstGeom prst="parallelogram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8" name="Rectangle 7"/>
          <p:cNvSpPr/>
          <p:nvPr/>
        </p:nvSpPr>
        <p:spPr>
          <a:xfrm>
            <a:off x="3606078" y="2862667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400" dirty="0"/>
              <a:t>ডকুমেন্টের যে লেখার (ফন্টের) ধরণ পরিবর্তন করতে </a:t>
            </a:r>
            <a:r>
              <a:rPr lang="en-US" sz="2000" dirty="0" err="1"/>
              <a:t>চাই</a:t>
            </a:r>
            <a:r>
              <a:rPr lang="en-US" sz="2400" dirty="0"/>
              <a:t> </a:t>
            </a:r>
            <a:r>
              <a:rPr lang="as-IN" sz="2400" dirty="0"/>
              <a:t>তা সিলেক্ট </a:t>
            </a:r>
            <a:r>
              <a:rPr lang="en-US" sz="2000" dirty="0" err="1"/>
              <a:t>করতে</a:t>
            </a:r>
            <a:r>
              <a:rPr lang="en-US" sz="2000" dirty="0"/>
              <a:t> </a:t>
            </a:r>
            <a:r>
              <a:rPr lang="en-US" sz="2000" dirty="0" err="1"/>
              <a:t>হবে</a:t>
            </a:r>
            <a:r>
              <a:rPr lang="as-IN" sz="2400" dirty="0"/>
              <a:t>।</a:t>
            </a:r>
            <a:endParaRPr lang="en-US" sz="2400" dirty="0"/>
          </a:p>
        </p:txBody>
      </p:sp>
      <p:sp>
        <p:nvSpPr>
          <p:cNvPr id="9" name="Rectangle 8"/>
          <p:cNvSpPr/>
          <p:nvPr/>
        </p:nvSpPr>
        <p:spPr>
          <a:xfrm>
            <a:off x="4067609" y="3956345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/>
              <a:t>Home</a:t>
            </a:r>
            <a:r>
              <a:rPr lang="en-US" sz="2400" dirty="0"/>
              <a:t> </a:t>
            </a:r>
            <a:r>
              <a:rPr lang="as-IN" sz="2400" dirty="0"/>
              <a:t>ট্যাব এর ওপর ক্লিক </a:t>
            </a:r>
            <a:r>
              <a:rPr lang="as-IN" sz="2400" dirty="0" smtClean="0"/>
              <a:t> </a:t>
            </a:r>
            <a:r>
              <a:rPr lang="as-IN" sz="2400" dirty="0"/>
              <a:t>(যদি সিলেক্ট করা না থাকে)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>
            <a:off x="3606078" y="5060242"/>
            <a:ext cx="6096000" cy="7387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sz="2400" dirty="0"/>
              <a:t>এবারে </a:t>
            </a:r>
            <a:r>
              <a:rPr lang="en-US" sz="2400" dirty="0"/>
              <a:t>Fo</a:t>
            </a:r>
            <a:r>
              <a:rPr lang="en-US" sz="1801" dirty="0"/>
              <a:t>nt </a:t>
            </a:r>
            <a:r>
              <a:rPr lang="as-IN" sz="1801" dirty="0"/>
              <a:t>প্যানেল বা গ্রুপ হতে </a:t>
            </a:r>
            <a:r>
              <a:rPr lang="en-US" sz="1801" b="1" dirty="0"/>
              <a:t>Font</a:t>
            </a:r>
            <a:r>
              <a:rPr lang="en-US" sz="1801" dirty="0"/>
              <a:t> </a:t>
            </a:r>
            <a:r>
              <a:rPr lang="as-IN" sz="1801" dirty="0"/>
              <a:t>এর ড্রপ ডাউন এ্যারো কী ক্লিক </a:t>
            </a:r>
            <a:endParaRPr lang="en-US" sz="1801" dirty="0"/>
          </a:p>
        </p:txBody>
      </p:sp>
      <p:sp>
        <p:nvSpPr>
          <p:cNvPr id="11" name="Isosceles Triangle 10"/>
          <p:cNvSpPr/>
          <p:nvPr/>
        </p:nvSpPr>
        <p:spPr>
          <a:xfrm>
            <a:off x="2840187" y="2862661"/>
            <a:ext cx="665019" cy="707886"/>
          </a:xfrm>
          <a:prstGeom prst="triangl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12" name="Isosceles Triangle 11"/>
          <p:cNvSpPr/>
          <p:nvPr/>
        </p:nvSpPr>
        <p:spPr>
          <a:xfrm>
            <a:off x="3273574" y="3956341"/>
            <a:ext cx="665019" cy="707886"/>
          </a:xfrm>
          <a:prstGeom prst="triangl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  <p:sp>
        <p:nvSpPr>
          <p:cNvPr id="13" name="Isosceles Triangle 12"/>
          <p:cNvSpPr/>
          <p:nvPr/>
        </p:nvSpPr>
        <p:spPr>
          <a:xfrm>
            <a:off x="2662676" y="5060237"/>
            <a:ext cx="665019" cy="707886"/>
          </a:xfrm>
          <a:prstGeom prst="triangl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1" rIns="91440" bIns="45721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801"/>
          </a:p>
        </p:txBody>
      </p:sp>
    </p:spTree>
    <p:extLst>
      <p:ext uri="{BB962C8B-B14F-4D97-AF65-F5344CB8AC3E}">
        <p14:creationId xmlns:p14="http://schemas.microsoft.com/office/powerpoint/2010/main" val="107297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7" grpId="0" animBg="1"/>
      <p:bldP spid="8" grpId="0"/>
      <p:bldP spid="9" grpId="0"/>
      <p:bldP spid="10" grpId="0"/>
      <p:bldP spid="11" grpId="0" animBg="1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" y="-5227"/>
            <a:ext cx="12192000" cy="68632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587" y="1777506"/>
            <a:ext cx="4750310" cy="427693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11897" y="3286081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এবারে লিস্টে প্রদর্শিত </a:t>
            </a:r>
            <a:r>
              <a:rPr lang="as-IN" sz="1600" dirty="0"/>
              <a:t>বিভিন্ন ফন্টের টাইপ বা স্টাইলের ওপর ক্লিক না করে শুধু মাউস </a:t>
            </a:r>
            <a:r>
              <a:rPr lang="en-US" sz="1600" dirty="0" err="1" smtClean="0"/>
              <a:t>রেখে</a:t>
            </a:r>
            <a:r>
              <a:rPr lang="en-US" sz="1600" dirty="0" smtClean="0"/>
              <a:t> </a:t>
            </a:r>
            <a:r>
              <a:rPr lang="as-IN" dirty="0" smtClean="0"/>
              <a:t>যে </a:t>
            </a:r>
            <a:r>
              <a:rPr lang="as-IN" dirty="0"/>
              <a:t>ফন্ট স্টাইলটি প্রয়োগ করতে </a:t>
            </a:r>
            <a:r>
              <a:rPr lang="as-IN" dirty="0" smtClean="0"/>
              <a:t>চা</a:t>
            </a:r>
            <a:r>
              <a:rPr lang="en-US" dirty="0"/>
              <a:t>ই</a:t>
            </a:r>
            <a:r>
              <a:rPr lang="as-IN" dirty="0" smtClean="0"/>
              <a:t> </a:t>
            </a:r>
            <a:r>
              <a:rPr lang="as-IN" dirty="0"/>
              <a:t>সেই স্টাইলের ওপর ক্লিক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6323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64786" y="1725093"/>
            <a:ext cx="2832827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as-IN" b="1" dirty="0">
                <a:solidFill>
                  <a:srgbClr val="008000"/>
                </a:solidFill>
              </a:rPr>
              <a:t>ফন্টের সাইজ পরিবর্তন করা</a:t>
            </a:r>
            <a:endParaRPr lang="as-IN" b="1" dirty="0"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58981" y="221435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ডকুমেন্টের প্রয়োজনীয় টেক্সট </a:t>
            </a:r>
            <a:r>
              <a:rPr lang="as-IN" dirty="0" smtClean="0"/>
              <a:t>সিলেক্ট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6885" y="1397577"/>
            <a:ext cx="4048125" cy="48387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858981" y="2785286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/>
              <a:t>Home</a:t>
            </a:r>
            <a:r>
              <a:rPr lang="en-US" dirty="0"/>
              <a:t> </a:t>
            </a:r>
            <a:r>
              <a:rPr lang="as-IN" dirty="0"/>
              <a:t>ট্যাবের </a:t>
            </a:r>
            <a:r>
              <a:rPr lang="en-US" b="1" dirty="0"/>
              <a:t>Font</a:t>
            </a:r>
            <a:r>
              <a:rPr lang="en-US" dirty="0"/>
              <a:t> </a:t>
            </a:r>
            <a:r>
              <a:rPr lang="as-IN" dirty="0"/>
              <a:t>প্যানেলের ডানে অবস্থিত ক্ষুদ্র এ্যারো আইকন ক্লিক 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748145" y="373621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এবারে </a:t>
            </a:r>
            <a:r>
              <a:rPr lang="en-US" b="1" dirty="0"/>
              <a:t>Font Size</a:t>
            </a:r>
            <a:r>
              <a:rPr lang="en-US" dirty="0"/>
              <a:t> </a:t>
            </a:r>
            <a:r>
              <a:rPr lang="as-IN" dirty="0"/>
              <a:t>এর নিচের লিস্ট স্ক্রল করে প্রয়োজনীয় ফন্ট সাইজ সিলেক্ট করে </a:t>
            </a:r>
            <a:r>
              <a:rPr lang="en-US" b="1" dirty="0"/>
              <a:t>Ok</a:t>
            </a:r>
            <a:r>
              <a:rPr lang="en-US" dirty="0"/>
              <a:t> </a:t>
            </a:r>
            <a:r>
              <a:rPr lang="as-IN" dirty="0"/>
              <a:t>ক্লিক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52054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59527" y="3900054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ডকুমেন্টের যে টেক্সট এর কালার পরিবর্তন করতে </a:t>
            </a:r>
            <a:r>
              <a:rPr lang="en-US" sz="1600" dirty="0" err="1" smtClean="0"/>
              <a:t>চাই</a:t>
            </a:r>
            <a:r>
              <a:rPr lang="en-US" dirty="0" smtClean="0"/>
              <a:t> </a:t>
            </a:r>
            <a:r>
              <a:rPr lang="as-IN" dirty="0" smtClean="0"/>
              <a:t> </a:t>
            </a:r>
            <a:r>
              <a:rPr lang="as-IN" dirty="0"/>
              <a:t>তা সিলেক্ট করুন।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759527" y="5078945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as-IN" dirty="0"/>
              <a:t>অতপর </a:t>
            </a:r>
            <a:r>
              <a:rPr lang="en-US" b="1" dirty="0"/>
              <a:t>Home</a:t>
            </a:r>
            <a:r>
              <a:rPr lang="en-US" dirty="0"/>
              <a:t> </a:t>
            </a:r>
            <a:r>
              <a:rPr lang="as-IN" dirty="0"/>
              <a:t>ট্যাবের </a:t>
            </a:r>
            <a:r>
              <a:rPr lang="en-US" b="1" dirty="0"/>
              <a:t>Font</a:t>
            </a:r>
            <a:r>
              <a:rPr lang="en-US" dirty="0"/>
              <a:t> </a:t>
            </a:r>
            <a:r>
              <a:rPr lang="as-IN" dirty="0"/>
              <a:t>প্যনেল বা গ্রুপের </a:t>
            </a:r>
            <a:r>
              <a:rPr lang="en-US" b="1" dirty="0"/>
              <a:t>Font Color</a:t>
            </a:r>
            <a:r>
              <a:rPr lang="en-US" dirty="0"/>
              <a:t> </a:t>
            </a:r>
            <a:r>
              <a:rPr lang="as-IN" dirty="0"/>
              <a:t>আইকনের ডানে অবস্থিত </a:t>
            </a:r>
            <a:r>
              <a:rPr lang="as-IN" b="1" dirty="0"/>
              <a:t>ড্রপ-ডাউন এ্যারো</a:t>
            </a:r>
            <a:r>
              <a:rPr lang="as-IN" dirty="0"/>
              <a:t> ক্লিক করুন এবং প্রয়োজনীয় কালারের ওপর ক্লিক </a:t>
            </a:r>
            <a:r>
              <a:rPr lang="en-US" sz="1600" dirty="0" err="1" smtClean="0"/>
              <a:t>করলে</a:t>
            </a:r>
            <a:r>
              <a:rPr lang="en-US" sz="1600" dirty="0" smtClean="0"/>
              <a:t> </a:t>
            </a:r>
            <a:r>
              <a:rPr lang="en-US" sz="1600" dirty="0" err="1" smtClean="0"/>
              <a:t>কালার</a:t>
            </a:r>
            <a:r>
              <a:rPr lang="en-US" sz="1600" dirty="0" smtClean="0"/>
              <a:t> </a:t>
            </a:r>
            <a:r>
              <a:rPr lang="en-US" sz="1600" dirty="0" err="1" smtClean="0"/>
              <a:t>পরিবর্তন</a:t>
            </a:r>
            <a:r>
              <a:rPr lang="en-US" sz="1600" dirty="0" smtClean="0"/>
              <a:t> </a:t>
            </a:r>
            <a:r>
              <a:rPr lang="en-US" dirty="0" err="1" smtClean="0"/>
              <a:t>হবে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364482" y="348734"/>
            <a:ext cx="2770310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just"/>
            <a:r>
              <a:rPr lang="as-IN" b="1" dirty="0">
                <a:solidFill>
                  <a:srgbClr val="002060"/>
                </a:solidFill>
              </a:rPr>
              <a:t>ফন্ট কালার (রঙ) পরিবর্তন</a:t>
            </a:r>
            <a:endParaRPr lang="as-IN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762839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16" y="-5227"/>
            <a:ext cx="12192000" cy="686323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885" y="1971390"/>
            <a:ext cx="3910793" cy="334327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93809" y="1913635"/>
            <a:ext cx="191430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একক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5348664" y="2693446"/>
            <a:ext cx="5607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ফন্ট</a:t>
            </a:r>
            <a:r>
              <a:rPr lang="en-US" sz="2400" dirty="0" smtClean="0"/>
              <a:t> </a:t>
            </a:r>
            <a:r>
              <a:rPr lang="en-US" sz="2400" dirty="0" err="1" smtClean="0"/>
              <a:t>পরিবর্তনের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জন্য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প্রথমে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220861" y="3332522"/>
            <a:ext cx="56188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ফন্ট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পরিবর্তনের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ট্যাব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endParaRPr lang="en-US" sz="2000" dirty="0"/>
          </a:p>
        </p:txBody>
      </p:sp>
      <p:sp>
        <p:nvSpPr>
          <p:cNvPr id="10" name="Explosion 1 9"/>
          <p:cNvSpPr/>
          <p:nvPr/>
        </p:nvSpPr>
        <p:spPr>
          <a:xfrm>
            <a:off x="5000911" y="2746867"/>
            <a:ext cx="367179" cy="408244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Explosion 1 10"/>
          <p:cNvSpPr/>
          <p:nvPr/>
        </p:nvSpPr>
        <p:spPr>
          <a:xfrm>
            <a:off x="5672862" y="3408052"/>
            <a:ext cx="367179" cy="408244"/>
          </a:xfrm>
          <a:prstGeom prst="irregularSeal1">
            <a:avLst/>
          </a:prstGeom>
          <a:gradFill>
            <a:gsLst>
              <a:gs pos="62000">
                <a:srgbClr val="0070C0"/>
              </a:gs>
              <a:gs pos="48000">
                <a:schemeClr val="accent2">
                  <a:lumMod val="97000"/>
                  <a:lumOff val="3000"/>
                </a:schemeClr>
              </a:gs>
              <a:gs pos="2000">
                <a:schemeClr val="accent2">
                  <a:lumMod val="40000"/>
                  <a:lumOff val="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Explosion 1 11"/>
          <p:cNvSpPr/>
          <p:nvPr/>
        </p:nvSpPr>
        <p:spPr>
          <a:xfrm>
            <a:off x="5078447" y="4061103"/>
            <a:ext cx="367179" cy="408244"/>
          </a:xfrm>
          <a:prstGeom prst="irregularSeal1">
            <a:avLst/>
          </a:prstGeom>
          <a:gradFill>
            <a:gsLst>
              <a:gs pos="18000">
                <a:schemeClr val="accent2">
                  <a:lumMod val="75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  <a:gs pos="49000">
                <a:schemeClr val="accent2">
                  <a:lumMod val="40000"/>
                  <a:lumOff val="60000"/>
                </a:schemeClr>
              </a:gs>
            </a:gsLst>
            <a:lin ang="162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503707" y="4069237"/>
            <a:ext cx="650851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ফন্ট</a:t>
            </a:r>
            <a:r>
              <a:rPr lang="en-US" sz="2000" dirty="0" smtClean="0"/>
              <a:t> </a:t>
            </a:r>
            <a:r>
              <a:rPr lang="en-US" sz="2000" dirty="0" err="1" smtClean="0"/>
              <a:t>কালার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পরিবর্তনের</a:t>
            </a:r>
            <a:r>
              <a:rPr lang="en-US" sz="2000" dirty="0" smtClean="0"/>
              <a:t> </a:t>
            </a:r>
            <a:r>
              <a:rPr lang="en-US" sz="2000" dirty="0" err="1" smtClean="0"/>
              <a:t>জন্য</a:t>
            </a:r>
            <a:r>
              <a:rPr lang="en-US" sz="2000" dirty="0" smtClean="0"/>
              <a:t> </a:t>
            </a:r>
            <a:r>
              <a:rPr lang="en-US" sz="2000" dirty="0" err="1" smtClean="0"/>
              <a:t>কোন</a:t>
            </a:r>
            <a:r>
              <a:rPr lang="en-US" sz="2000" dirty="0" smtClean="0"/>
              <a:t> </a:t>
            </a:r>
            <a:r>
              <a:rPr lang="en-US" sz="2000" dirty="0" err="1" smtClean="0"/>
              <a:t>এ্যরো</a:t>
            </a:r>
            <a:r>
              <a:rPr lang="en-US" sz="2000" dirty="0" smtClean="0"/>
              <a:t> </a:t>
            </a:r>
            <a:r>
              <a:rPr lang="en-US" sz="2000" dirty="0" err="1" smtClean="0"/>
              <a:t>ব্যবহার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করতে</a:t>
            </a:r>
            <a:r>
              <a:rPr lang="en-US" sz="2000" dirty="0" smtClean="0"/>
              <a:t> </a:t>
            </a:r>
            <a:r>
              <a:rPr lang="en-US" sz="2000" dirty="0" err="1" smtClean="0"/>
              <a:t>হয়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830710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3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117</TotalTime>
  <Words>235</Words>
  <Application>Microsoft Office PowerPoint</Application>
  <PresentationFormat>Widescreen</PresentationFormat>
  <Paragraphs>36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</dc:creator>
  <cp:lastModifiedBy>r</cp:lastModifiedBy>
  <cp:revision>2</cp:revision>
  <dcterms:created xsi:type="dcterms:W3CDTF">2021-01-16T11:04:53Z</dcterms:created>
  <dcterms:modified xsi:type="dcterms:W3CDTF">2021-01-18T12:21:30Z</dcterms:modified>
</cp:coreProperties>
</file>