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1" r:id="rId15"/>
    <p:sldId id="262" r:id="rId16"/>
    <p:sldId id="260" r:id="rId17"/>
    <p:sldId id="257" r:id="rId18"/>
    <p:sldId id="258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6" r="-583" b="21795"/>
          <a:stretch/>
        </p:blipFill>
        <p:spPr>
          <a:xfrm>
            <a:off x="11785600" y="177800"/>
            <a:ext cx="228600" cy="309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6" r="-583" b="21795"/>
          <a:stretch/>
        </p:blipFill>
        <p:spPr>
          <a:xfrm>
            <a:off x="11785600" y="3517900"/>
            <a:ext cx="241300" cy="309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17128" r="24728" b="48153"/>
          <a:stretch/>
        </p:blipFill>
        <p:spPr>
          <a:xfrm>
            <a:off x="266700" y="6350000"/>
            <a:ext cx="5956300" cy="266700"/>
          </a:xfrm>
          <a:prstGeom prst="roundRect">
            <a:avLst>
              <a:gd name="adj" fmla="val 7024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17128" r="24728" b="48153"/>
          <a:stretch/>
        </p:blipFill>
        <p:spPr>
          <a:xfrm>
            <a:off x="6223000" y="6350000"/>
            <a:ext cx="5676900" cy="266700"/>
          </a:xfrm>
          <a:prstGeom prst="roundRect">
            <a:avLst>
              <a:gd name="adj" fmla="val 15596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01811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5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9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8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7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0543-1981-4292-89E1-84468FB4C88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EC3A-804B-4007-A658-AB65AFAA2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/>
          <a:stretch/>
        </p:blipFill>
        <p:spPr>
          <a:xfrm>
            <a:off x="10336767" y="328053"/>
            <a:ext cx="1353949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/>
          <a:stretch/>
        </p:blipFill>
        <p:spPr>
          <a:xfrm flipH="1">
            <a:off x="272955" y="328053"/>
            <a:ext cx="1329245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4472" y="2309253"/>
            <a:ext cx="4517409" cy="19925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186">
            <a:off x="-31813" y="4046903"/>
            <a:ext cx="3647578" cy="233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629">
            <a:off x="8512977" y="4046902"/>
            <a:ext cx="3647578" cy="233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17788" r="5655" b="11745"/>
          <a:stretch/>
        </p:blipFill>
        <p:spPr>
          <a:xfrm>
            <a:off x="3547904" y="626823"/>
            <a:ext cx="4626591" cy="122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08" y="284680"/>
            <a:ext cx="2241268" cy="1797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238">
            <a:off x="6212586" y="339493"/>
            <a:ext cx="1756975" cy="14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r="24328" b="34990"/>
          <a:stretch/>
        </p:blipFill>
        <p:spPr>
          <a:xfrm>
            <a:off x="544846" y="2806350"/>
            <a:ext cx="3414692" cy="2202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67215" y="1350441"/>
            <a:ext cx="4217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তোমারা মৌলটির নাম বলতে পার ?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4" y="5182586"/>
            <a:ext cx="225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202" y="1040499"/>
            <a:ext cx="6169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নিচের চিত্রে সোডিয়াম পরমা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নিউক্লিয়াসে কয়টি প্রোটন রয়েছে ?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51316" y="4828643"/>
            <a:ext cx="248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(১১ টি প্রোটন)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35047" y="2208923"/>
            <a:ext cx="3695807" cy="3441249"/>
            <a:chOff x="6035047" y="2208923"/>
            <a:chExt cx="3695807" cy="3441249"/>
          </a:xfrm>
        </p:grpSpPr>
        <p:sp>
          <p:nvSpPr>
            <p:cNvPr id="11" name="Oval 10"/>
            <p:cNvSpPr/>
            <p:nvPr/>
          </p:nvSpPr>
          <p:spPr>
            <a:xfrm>
              <a:off x="6695595" y="2673880"/>
              <a:ext cx="2339223" cy="233484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35047" y="2208923"/>
              <a:ext cx="3695807" cy="3441249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219363" y="4199695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664356" y="3696225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836089" y="4081165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488071" y="4166115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217392" y="3841303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944437" y="3546588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067127" y="3068132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756194" y="3016275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974843" y="3319125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146576" y="3729323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365812" y="3350186"/>
              <a:ext cx="545910" cy="522178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</a:rPr>
                <a:t>+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61842" y="5650172"/>
            <a:ext cx="3889474" cy="632844"/>
            <a:chOff x="5461842" y="5650172"/>
            <a:chExt cx="3889474" cy="632844"/>
          </a:xfrm>
        </p:grpSpPr>
        <p:sp>
          <p:nvSpPr>
            <p:cNvPr id="3" name="TextBox 2"/>
            <p:cNvSpPr txBox="1"/>
            <p:nvPr/>
          </p:nvSpPr>
          <p:spPr>
            <a:xfrm>
              <a:off x="5602522" y="5759796"/>
              <a:ext cx="3748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দ্বারা প্রোটন বোঝান হয়েছে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461842" y="5650172"/>
              <a:ext cx="573205" cy="6000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34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85165" y="941309"/>
            <a:ext cx="3684895" cy="37276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21041397">
            <a:off x="2219496" y="1882009"/>
            <a:ext cx="1816234" cy="1846236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28416" y="2245342"/>
            <a:ext cx="798394" cy="83251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4889" y="3025960"/>
            <a:ext cx="135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4317" y="4130336"/>
            <a:ext cx="5609230" cy="1077218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মৌলের একটি পরমা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প্রোটনের  সংখ্যাকে পারমানবিক সংখ্যা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5840" y="379780"/>
            <a:ext cx="418986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 সংখ্যা......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926" y="290683"/>
            <a:ext cx="251936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 সংখ্যা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1291" y="2031783"/>
            <a:ext cx="3472562" cy="32671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777296">
            <a:off x="1713727" y="2624552"/>
            <a:ext cx="1990710" cy="2081631"/>
          </a:xfrm>
          <a:prstGeom prst="ellips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2917" y="3202170"/>
            <a:ext cx="519752" cy="59755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+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12233" y="3276087"/>
            <a:ext cx="551372" cy="57676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417" y="3385757"/>
            <a:ext cx="6735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#কোনো মৌলের পরমা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প্রোটন ও নিউট্রন 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 সমষ্টিকে ঐ মোলের ভরসংখ্যা বলে ।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ভরসংখ্যা= প্রোটন সংখ্যা + নিউট্রন সংখ্যা।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79373" y="3334188"/>
            <a:ext cx="551372" cy="57676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49179" y="3632189"/>
            <a:ext cx="519752" cy="59755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+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76708" y="3665366"/>
            <a:ext cx="519752" cy="59755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+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599" y="871839"/>
            <a:ext cx="438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প্রোটন ও নিউট্রন রয়েছে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1080" y="1667672"/>
            <a:ext cx="438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প্রোটন= ৩ টি,নিউট্রন=২ 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3417" y="2497591"/>
            <a:ext cx="708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#মৌলটির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নিউট্রন সংখ্যার সমষ্টি কত?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3330" y="5404246"/>
            <a:ext cx="4277750" cy="632670"/>
            <a:chOff x="723330" y="5404246"/>
            <a:chExt cx="4277750" cy="632670"/>
          </a:xfrm>
        </p:grpSpPr>
        <p:sp>
          <p:nvSpPr>
            <p:cNvPr id="9" name="TextBox 8"/>
            <p:cNvSpPr txBox="1"/>
            <p:nvPr/>
          </p:nvSpPr>
          <p:spPr>
            <a:xfrm>
              <a:off x="723330" y="5513696"/>
              <a:ext cx="4277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দ্বারা নিউট্রন বোঝান হয়েছে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71291" y="5404246"/>
              <a:ext cx="551372" cy="57676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1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 advAuto="0"/>
      <p:bldP spid="13" grpId="0" build="p" bldLvl="2" advAuto="50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1712" y="539191"/>
            <a:ext cx="10698208" cy="5443881"/>
            <a:chOff x="581712" y="539191"/>
            <a:chExt cx="10698208" cy="5443881"/>
          </a:xfrm>
        </p:grpSpPr>
        <p:grpSp>
          <p:nvGrpSpPr>
            <p:cNvPr id="5" name="Group 4"/>
            <p:cNvGrpSpPr/>
            <p:nvPr/>
          </p:nvGrpSpPr>
          <p:grpSpPr>
            <a:xfrm>
              <a:off x="581712" y="539191"/>
              <a:ext cx="10698208" cy="5443881"/>
              <a:chOff x="166076" y="497627"/>
              <a:chExt cx="10698208" cy="51078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2602103" y="497627"/>
                <a:ext cx="5067940" cy="76944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 কাজ 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66076" y="4264836"/>
                <a:ext cx="10698208" cy="1340611"/>
              </a:xfrm>
              <a:prstGeom prst="rect">
                <a:avLst/>
              </a:prstGeom>
              <a:ln w="15875" cmpd="thickThin">
                <a:solidFill>
                  <a:srgbClr val="0099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" pitchFamily="2" charset="2"/>
                  <a:buChar char="v"/>
                </a:pP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মৌলের </a:t>
                </a:r>
                <a:r>
                  <a:rPr lang="bn-IN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ণু</a:t>
                </a:r>
                <a:r>
                  <a:rPr lang="bn-IN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তে 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 টি প্রোটন ও ৪ টি নিউট্রন রয়েছে। চিত্র এঁকে দেখাও এবং মৌলটির ভরসংখ্যা নির্ণয় করো ।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339" y="1606557"/>
              <a:ext cx="3396398" cy="2700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483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6988" y="579875"/>
            <a:ext cx="416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বিন্যাস......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4022" y="1310185"/>
            <a:ext cx="4189863" cy="40075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19618" y="2547245"/>
            <a:ext cx="1610434" cy="153343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77117" y="1996954"/>
            <a:ext cx="2797790" cy="271152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16757" y="3129887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26690" y="4416988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81532" y="4440072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34767" y="3945134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75303" y="3601620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3078" y="1826524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01847" y="1826524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81532" y="3835020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47414" y="2431576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51375" y="5106200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26690" y="5151525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32077" y="5017489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86919" y="4908308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22675" y="4394242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51275" y="4030639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65569" y="1552769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98041" y="1263725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69273" y="1155508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51628" y="1184279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42197" y="1292156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54290" y="3505666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8212" y="1865827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5682" y="2218691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8307" y="2877234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98261" y="3313962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3441" y="4209997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22275" y="4538849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944218" y="1857400"/>
            <a:ext cx="354842" cy="368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2"/>
                </a:solidFill>
              </a:rPr>
              <a:t>-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42806" y="5663612"/>
            <a:ext cx="5255386" cy="646331"/>
            <a:chOff x="583441" y="5733194"/>
            <a:chExt cx="6143482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583441" y="5733194"/>
              <a:ext cx="61434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দ্বারা ইলেকট্রন বোঝান হয়েছে।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76869" y="5873383"/>
              <a:ext cx="354842" cy="368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bg2"/>
                  </a:solidFill>
                </a:rPr>
                <a:t>-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4575396" y="3785865"/>
            <a:ext cx="1934586" cy="3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944218" y="3203898"/>
            <a:ext cx="2565764" cy="28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003942" y="2643787"/>
            <a:ext cx="3506040" cy="346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571397" y="2388753"/>
            <a:ext cx="431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কক্ষপথঃ সর্বোচ্চ ইলেক্ট্রন ২টি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09982" y="3557460"/>
            <a:ext cx="457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কক্ষপথঃ সর্বোচ্চ ইলেক্ট্রন ১৮টি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09982" y="2939028"/>
            <a:ext cx="457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কক্ষপথঃ সর্বোচ্চ ইলেক্ট্রন ৮টি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58300" y="4663125"/>
                <a:ext cx="5469973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নোটঃ কক্ষপথগুলোতে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সূত্রানুযায়ী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ইলেকট্রন বিন্যাস থাকে যেখানে  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n=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1,2,3…………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00" y="4663125"/>
                <a:ext cx="5469973" cy="1611852"/>
              </a:xfrm>
              <a:prstGeom prst="rect">
                <a:avLst/>
              </a:prstGeom>
              <a:blipFill rotWithShape="0">
                <a:blip r:embed="rId2"/>
                <a:stretch>
                  <a:fillRect l="-2787" t="-4545" b="-9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121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8" grpId="0" build="p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358" y="690333"/>
            <a:ext cx="57866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C 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-পরমা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ইলেকট্রন বিন্যাসঃ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11" y="2534788"/>
            <a:ext cx="5554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কার্বনের ইলেকট্রন সংখ্যা ৬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 ইলেকট্রন সংখ্যা 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কক্ষপথে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সংখ্যা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টি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কার্বনের ইলেকট্রন বিন্যাস 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12591" y="1897121"/>
            <a:ext cx="3343701" cy="322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956644" y="2820339"/>
            <a:ext cx="1282890" cy="1275338"/>
            <a:chOff x="7956644" y="2820339"/>
            <a:chExt cx="1282890" cy="1275338"/>
          </a:xfrm>
        </p:grpSpPr>
        <p:sp>
          <p:nvSpPr>
            <p:cNvPr id="5" name="Oval 4"/>
            <p:cNvSpPr/>
            <p:nvPr/>
          </p:nvSpPr>
          <p:spPr>
            <a:xfrm>
              <a:off x="7956644" y="2820339"/>
              <a:ext cx="1282890" cy="127533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63801" y="3160273"/>
              <a:ext cx="600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956644" y="4795469"/>
            <a:ext cx="573206" cy="57320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625385" y="1695591"/>
            <a:ext cx="573206" cy="57320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88405" y="1719932"/>
            <a:ext cx="573206" cy="57320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91097" y="3767788"/>
            <a:ext cx="507243" cy="55262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14329" y="2583114"/>
            <a:ext cx="587991" cy="50157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08325" y="4821940"/>
            <a:ext cx="573206" cy="57320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636" y="349138"/>
            <a:ext cx="3507474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9498" y="1207673"/>
            <a:ext cx="555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চিত্রসহ ইলেকট্রন বিন্যাস করো......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94333"/>
              </p:ext>
            </p:extLst>
          </p:nvPr>
        </p:nvGraphicFramePr>
        <p:xfrm>
          <a:off x="1267724" y="1963710"/>
          <a:ext cx="9391176" cy="40922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347794"/>
                <a:gridCol w="2347794"/>
                <a:gridCol w="2457357"/>
                <a:gridCol w="2238231"/>
              </a:tblGrid>
              <a:tr h="786844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ইলেকট্রন</a:t>
                      </a:r>
                    </a:p>
                    <a:p>
                      <a:pPr algn="ctr"/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</a:t>
                      </a:r>
                    </a:p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  </a:t>
                      </a:r>
                      <a:r>
                        <a:rPr lang="bn-IN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চিত্র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78684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684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নিউট্রন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684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78684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নিউক্লিয়াস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4953" y="499265"/>
            <a:ext cx="2647667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9988" y="1515744"/>
            <a:ext cx="420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পরমা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কেন্দ্রের নাম কী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988" y="2132246"/>
            <a:ext cx="7055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একটি মৌলের প্রোটন সংখ্যা ১৫ এবং নিউট্রন সংখ্যা 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১৬ হলে মৌলটির ভর সংখ্যা কত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7976" y="3177737"/>
            <a:ext cx="7055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অক্সিজেন পরমা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ইলেকট্রন বিন্যাসে দ্বিতীয় 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কক্ষপথে কয়টি ইলেকট্রন বিদ্যমান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1" y="822838"/>
            <a:ext cx="3376291" cy="3229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8412" y="2808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695" y="4346339"/>
            <a:ext cx="298886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প্রশ্নের উত্তরের জন্য এখানে ক্লিক করো......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3981" y="4319092"/>
            <a:ext cx="298886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প্রশ্নের উত্তরের জন্য এখানে ক্লিক করো......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7934" y="4355885"/>
            <a:ext cx="298886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প্রশ্নের উত্তরের জন্য এখানে ক্লিক করো......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002" y="5407444"/>
            <a:ext cx="247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উত্তরঃনিউক্লিয়াস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794" y="5345888"/>
            <a:ext cx="214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৩১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3498" y="5345888"/>
            <a:ext cx="19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৬টি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 advAuto="500"/>
      <p:bldP spid="5" grpId="0" build="p" bldLvl="2" advAuto="500"/>
      <p:bldP spid="8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112" y="703981"/>
            <a:ext cx="376678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" y="703981"/>
            <a:ext cx="2798136" cy="1856097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2101753" y="3392590"/>
            <a:ext cx="8543498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ভরসংখ্যা ২৭ এবং নিউট্রন সংখ্যা ১৪ হলে 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প্রোটন সংখ্যা নির্ণয় করো ।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 X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ইলেকট্রন বিন্যাস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করো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5"/>
          <a:stretch/>
        </p:blipFill>
        <p:spPr>
          <a:xfrm>
            <a:off x="191069" y="-7269"/>
            <a:ext cx="11832609" cy="6495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443552" y="2448436"/>
            <a:ext cx="11327641" cy="403973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6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বাইকে ধন্যবাদ </a:t>
            </a:r>
            <a:endParaRPr lang="en-US" sz="16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562" y="143498"/>
            <a:ext cx="2941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074" y="3575207"/>
            <a:ext cx="6970068" cy="243143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ষ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9074" y="1159161"/>
            <a:ext cx="6970068" cy="206210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মাছুম বিল্লাহ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দৌলতপুর মুহসিন মাধ্যমিক বিদ্যালয়,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দৌলতপুর , খুলনা 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6831" y="1129691"/>
            <a:ext cx="2312462" cy="2091574"/>
            <a:chOff x="637287" y="1129690"/>
            <a:chExt cx="2402006" cy="22934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7" y="1129690"/>
              <a:ext cx="2402006" cy="229344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9" r="1797" b="22369"/>
            <a:stretch/>
          </p:blipFill>
          <p:spPr>
            <a:xfrm>
              <a:off x="979364" y="1513104"/>
              <a:ext cx="1717852" cy="16404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3700311"/>
            <a:ext cx="2312462" cy="230633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26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7224" y="586852"/>
            <a:ext cx="50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7" y="1581091"/>
            <a:ext cx="4990986" cy="287941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100549" y="1820469"/>
            <a:ext cx="507696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 পদার্থের ক্ষুদ্রতম কণা আবিস্কার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6920" y="4759597"/>
            <a:ext cx="2743200" cy="646331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0549" y="3260177"/>
            <a:ext cx="507696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ক্ষুদ্রতম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কণার নাম কি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9823" y="4868758"/>
            <a:ext cx="2743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এটম বা পরমা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741" y="437174"/>
            <a:ext cx="503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 এবং ১,২,৩ নং চিত্রের নাম বলো...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7469" y="1332588"/>
            <a:ext cx="2552131" cy="128391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3348" y="2911747"/>
            <a:ext cx="2586252" cy="128391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3348" y="4472598"/>
            <a:ext cx="2620374" cy="128391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27843" y="1105468"/>
            <a:ext cx="5090615" cy="4896469"/>
            <a:chOff x="6127843" y="1105468"/>
            <a:chExt cx="5090615" cy="48964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0"/>
            <a:stretch/>
          </p:blipFill>
          <p:spPr>
            <a:xfrm>
              <a:off x="6127843" y="1105468"/>
              <a:ext cx="5090615" cy="489646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2" name="TextBox 1"/>
            <p:cNvSpPr txBox="1"/>
            <p:nvPr/>
          </p:nvSpPr>
          <p:spPr>
            <a:xfrm>
              <a:off x="9921923" y="1785501"/>
              <a:ext cx="8461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21923" y="3054608"/>
              <a:ext cx="11054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21923" y="4862556"/>
              <a:ext cx="11054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21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8" y="472784"/>
            <a:ext cx="50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34920" y="2346473"/>
            <a:ext cx="1849272" cy="185609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32407" y="2909273"/>
            <a:ext cx="655093" cy="70286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84493" y="2924032"/>
            <a:ext cx="655093" cy="702861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10431" y="1241005"/>
            <a:ext cx="4954137" cy="4367282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95528" y="954670"/>
            <a:ext cx="655093" cy="7028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692" y="3070913"/>
            <a:ext cx="97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4192" y="3163036"/>
            <a:ext cx="97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920" y="4174934"/>
            <a:ext cx="209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6929" y="1536567"/>
            <a:ext cx="18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লেকট্রন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033" y="2470748"/>
            <a:ext cx="3804312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চিত্রে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দেখান হয়েছে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1628" y="4082601"/>
            <a:ext cx="2532941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গঠন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8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 animBg="1" advAuto="50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/>
          <a:stretch/>
        </p:blipFill>
        <p:spPr>
          <a:xfrm>
            <a:off x="10241233" y="2293077"/>
            <a:ext cx="1353949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/>
          <a:stretch/>
        </p:blipFill>
        <p:spPr>
          <a:xfrm flipH="1">
            <a:off x="483796" y="440139"/>
            <a:ext cx="1323500" cy="3962400"/>
          </a:xfrm>
          <a:prstGeom prst="rect">
            <a:avLst/>
          </a:prstGeom>
        </p:spPr>
      </p:pic>
      <p:pic>
        <p:nvPicPr>
          <p:cNvPr id="7" name="Picture 6" descr="images(51).jpg"/>
          <p:cNvPicPr>
            <a:picLocks noChangeAspect="1"/>
          </p:cNvPicPr>
          <p:nvPr/>
        </p:nvPicPr>
        <p:blipFill>
          <a:blip r:embed="rId4"/>
          <a:srcRect t="14765" b="15436"/>
          <a:stretch>
            <a:fillRect/>
          </a:stretch>
        </p:blipFill>
        <p:spPr>
          <a:xfrm>
            <a:off x="1807296" y="440139"/>
            <a:ext cx="9142246" cy="5148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2861" y="1056270"/>
            <a:ext cx="4873886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3553" y="2185191"/>
            <a:ext cx="784746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3493" y="3497414"/>
            <a:ext cx="482903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গঠন</a:t>
            </a:r>
            <a:r>
              <a:rPr lang="bn-IN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/>
          <a:stretch/>
        </p:blipFill>
        <p:spPr>
          <a:xfrm flipH="1">
            <a:off x="403589" y="2168478"/>
            <a:ext cx="1747777" cy="39624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89818" y="2176412"/>
            <a:ext cx="10146308" cy="3991519"/>
            <a:chOff x="1489818" y="2176412"/>
            <a:chExt cx="10146308" cy="3991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4"/>
            <a:stretch/>
          </p:blipFill>
          <p:spPr>
            <a:xfrm>
              <a:off x="10282177" y="2205531"/>
              <a:ext cx="1353949" cy="39624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489818" y="2176412"/>
              <a:ext cx="9124776" cy="2764614"/>
              <a:chOff x="920176" y="2540681"/>
              <a:chExt cx="9124776" cy="276461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20176" y="2540681"/>
                <a:ext cx="899934" cy="2764614"/>
                <a:chOff x="920176" y="2540681"/>
                <a:chExt cx="899934" cy="276461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1049">
                  <a:off x="920176" y="3955865"/>
                  <a:ext cx="865400" cy="810329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1049">
                  <a:off x="954710" y="3245436"/>
                  <a:ext cx="865400" cy="810329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710" y="2540681"/>
                  <a:ext cx="865400" cy="810329"/>
                </a:xfrm>
                <a:prstGeom prst="rect">
                  <a:avLst/>
                </a:prstGeom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1183535" y="2614654"/>
                  <a:ext cx="486128" cy="590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n-BD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১. </a:t>
                  </a:r>
                  <a:endPara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144346" y="4700514"/>
                  <a:ext cx="486128" cy="604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107904" y="3303358"/>
                  <a:ext cx="627353" cy="604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২.</a:t>
                  </a:r>
                  <a:r>
                    <a:rPr lang="bn-BD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006206" y="4017910"/>
                  <a:ext cx="729052" cy="6047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</a:t>
                  </a:r>
                  <a:r>
                    <a:rPr lang="bn-BD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 </a:t>
                  </a:r>
                  <a:endPara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829081" y="2593418"/>
                <a:ext cx="8215871" cy="2147480"/>
                <a:chOff x="1829081" y="2593418"/>
                <a:chExt cx="8215871" cy="2147480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1843150" y="2593418"/>
                  <a:ext cx="820180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  <a:sp3d extrusionH="57150">
                    <a:bevelT h="25400" prst="softRound"/>
                  </a:sp3d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28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843150" y="3303358"/>
                  <a:ext cx="820180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buClr>
                      <a:srgbClr val="FF0000"/>
                    </a:buClr>
                  </a:pPr>
                  <a:r>
                    <a:rPr lang="bn-IN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পারমানবিক সংখ্যা ও ভরসংখ্যা ব্যাখ্যা করতে পারবে ।</a:t>
                  </a:r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829081" y="4035163"/>
                  <a:ext cx="8201803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bn-IN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ইলেকট্রন বিন্যাস ব্যাখ্যা করতে পারবে </a:t>
                  </a:r>
                  <a:r>
                    <a:rPr lang="bn-IN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r>
                    <a:rPr lang="bn-IN" sz="32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518053" y="2247919"/>
              <a:ext cx="79711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পরমা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ণুর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গঠন ব্যাখ্যা করতে পারবে </a:t>
              </a:r>
              <a:endParaRPr lang="en-US" sz="36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8053" y="813080"/>
            <a:ext cx="48543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6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3994" y="363213"/>
            <a:ext cx="296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রমাণুর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97287" y="2509388"/>
            <a:ext cx="1596789" cy="1419365"/>
          </a:xfrm>
          <a:prstGeom prst="ellipse">
            <a:avLst/>
          </a:prstGeom>
          <a:solidFill>
            <a:schemeClr val="bg2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01002" y="1376625"/>
            <a:ext cx="3589361" cy="368489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56597" y="2711240"/>
            <a:ext cx="736979" cy="1015663"/>
            <a:chOff x="6182436" y="3531905"/>
            <a:chExt cx="736979" cy="1015663"/>
          </a:xfrm>
        </p:grpSpPr>
        <p:sp>
          <p:nvSpPr>
            <p:cNvPr id="6" name="Oval 5"/>
            <p:cNvSpPr/>
            <p:nvPr/>
          </p:nvSpPr>
          <p:spPr>
            <a:xfrm>
              <a:off x="6182436" y="3643952"/>
              <a:ext cx="736979" cy="791570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57498" y="3531905"/>
              <a:ext cx="66191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6000" dirty="0"/>
                <a:t>+</a:t>
              </a:r>
              <a:endParaRPr lang="en-US" sz="4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22977" y="2765999"/>
            <a:ext cx="948520" cy="707886"/>
            <a:chOff x="6469039" y="3480179"/>
            <a:chExt cx="948520" cy="707886"/>
          </a:xfrm>
        </p:grpSpPr>
        <p:sp>
          <p:nvSpPr>
            <p:cNvPr id="9" name="Oval 8"/>
            <p:cNvSpPr/>
            <p:nvPr/>
          </p:nvSpPr>
          <p:spPr>
            <a:xfrm>
              <a:off x="6469039" y="3480179"/>
              <a:ext cx="709683" cy="696036"/>
            </a:xfrm>
            <a:prstGeom prst="ellipse">
              <a:avLst/>
            </a:prstGeom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12341" y="3480179"/>
              <a:ext cx="8052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2603308" y="1090048"/>
            <a:ext cx="682389" cy="6286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7287" y="4518585"/>
            <a:ext cx="203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কেন্দ্র/নিউক্লিয়াস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7063" y="3405533"/>
            <a:ext cx="90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3691" y="3476940"/>
            <a:ext cx="97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1659" y="1958202"/>
            <a:ext cx="130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লেকট্রন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125335" y="3981658"/>
            <a:ext cx="0" cy="65370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6200000" flipV="1">
            <a:off x="3105529" y="1739075"/>
            <a:ext cx="585522" cy="54591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3578700" y="3060575"/>
            <a:ext cx="935294" cy="425174"/>
          </a:xfrm>
          <a:prstGeom prst="bentConnector3">
            <a:avLst>
              <a:gd name="adj1" fmla="val 184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7" idx="1"/>
          </p:cNvCxnSpPr>
          <p:nvPr/>
        </p:nvCxnSpPr>
        <p:spPr>
          <a:xfrm flipV="1">
            <a:off x="1555417" y="3219072"/>
            <a:ext cx="976242" cy="65947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2668" y="5013104"/>
            <a:ext cx="1685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59" name="Elbow Connector 58"/>
          <p:cNvCxnSpPr/>
          <p:nvPr/>
        </p:nvCxnSpPr>
        <p:spPr>
          <a:xfrm flipV="1">
            <a:off x="1584613" y="5028655"/>
            <a:ext cx="992887" cy="63043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759356" y="1734889"/>
            <a:ext cx="5691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কেন্দ্রের নাম নিউক্লিয়াস।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ধনাত্মক আধানযুক্ত প্রোটন রয়েছে।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আধান নিরপেক্ষ নিউট্রন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39681" y="3798386"/>
            <a:ext cx="6110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ঋণাত্মক আধানযুক্ত ইলেকট্রন নিউক্লিয়াসকে কেন্দ্র করে নির্দিষ্ট কক্ষপথে ঘোরে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-1.11111E-6 C 0.08125 -1.11111E-6 0.14727 0.11945 0.14727 0.26644 C 0.14727 0.41343 0.08125 0.5331 -2.70833E-6 0.5331 C -0.08112 0.5331 -0.14687 0.41343 -0.14687 0.26644 C -0.14687 0.11945 -0.08112 -1.11111E-6 -2.70833E-6 -1.11111E-6 Z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18" grpId="1" animBg="1"/>
      <p:bldP spid="19" grpId="0"/>
      <p:bldP spid="20" grpId="0"/>
      <p:bldP spid="21" grpId="0"/>
      <p:bldP spid="22" grpId="0"/>
      <p:bldP spid="55" grpId="0"/>
      <p:bldP spid="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8507" y="701355"/>
            <a:ext cx="9301513" cy="5002527"/>
            <a:chOff x="1985186" y="615050"/>
            <a:chExt cx="9301513" cy="5002527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3316405" y="615050"/>
              <a:ext cx="4776717" cy="769441"/>
            </a:xfrm>
            <a:prstGeom prst="rect">
              <a:avLst/>
            </a:prstGeom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5186" y="4977497"/>
              <a:ext cx="9301513" cy="640080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পরমা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ণু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অবিভাজ্য নয়- কেন 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IN" sz="44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406" y="1686732"/>
              <a:ext cx="4776717" cy="2826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221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565</Words>
  <Application>Microsoft Office PowerPoint</Application>
  <PresentationFormat>Widescreen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</dc:creator>
  <cp:lastModifiedBy>Masum</cp:lastModifiedBy>
  <cp:revision>112</cp:revision>
  <dcterms:created xsi:type="dcterms:W3CDTF">2021-01-15T03:13:26Z</dcterms:created>
  <dcterms:modified xsi:type="dcterms:W3CDTF">2021-01-18T15:57:13Z</dcterms:modified>
</cp:coreProperties>
</file>