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28" r:id="rId2"/>
    <p:sldId id="376" r:id="rId3"/>
    <p:sldId id="530" r:id="rId4"/>
    <p:sldId id="531" r:id="rId5"/>
    <p:sldId id="532" r:id="rId6"/>
    <p:sldId id="533" r:id="rId7"/>
    <p:sldId id="534" r:id="rId8"/>
    <p:sldId id="535" r:id="rId9"/>
    <p:sldId id="536" r:id="rId10"/>
    <p:sldId id="537" r:id="rId11"/>
    <p:sldId id="538" r:id="rId12"/>
    <p:sldId id="539" r:id="rId13"/>
    <p:sldId id="540" r:id="rId14"/>
    <p:sldId id="541" r:id="rId15"/>
    <p:sldId id="542" r:id="rId16"/>
    <p:sldId id="54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941DE-0641-4541-898B-7B254DA414D5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B5884-092A-461B-909B-98099D1B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5A10-76BB-40B7-96DA-A5AAF425E320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nargisat1981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8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097"/>
            <a:ext cx="12192000" cy="68930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1B7C00-E233-48E6-9557-A3919B9FB0B9}"/>
              </a:ext>
            </a:extLst>
          </p:cNvPr>
          <p:cNvSpPr txBox="1"/>
          <p:nvPr/>
        </p:nvSpPr>
        <p:spPr>
          <a:xfrm>
            <a:off x="1769976" y="413362"/>
            <a:ext cx="6930164" cy="10156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000" dirty="0">
                <a:ln w="13462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সবাইকে আজকের পাঠে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297D3EC-E1CF-4F1F-AE1D-7A0EDB8BA501}"/>
              </a:ext>
            </a:extLst>
          </p:cNvPr>
          <p:cNvSpPr txBox="1"/>
          <p:nvPr/>
        </p:nvSpPr>
        <p:spPr>
          <a:xfrm>
            <a:off x="5235058" y="3278647"/>
            <a:ext cx="5887867" cy="15523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600" b="1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n>
                <a:solidFill>
                  <a:srgbClr val="006600"/>
                </a:solidFill>
              </a:ln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559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4746" y="4942759"/>
            <a:ext cx="10601739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পৃথিবীতে প্রাকৃতিক সম্পদের পরিমাণ সীমিত। পানি একটি প্রাকৃতিক সম্পদ। স্বাদু পানির পরিমাণ কম। তাই পানি সংরক্ষণ করা প্রয়োজন।  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27699" y="360282"/>
            <a:ext cx="264848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সংরক্ষণ </a:t>
            </a:r>
            <a:endParaRPr lang="en-US" sz="4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CCB0C58-3B3B-4C28-9E41-9F2EC8BAF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4" y="1765525"/>
            <a:ext cx="4140706" cy="25414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807" y="1765525"/>
            <a:ext cx="3304767" cy="25414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1722" y="1765525"/>
            <a:ext cx="2909061" cy="25414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10513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55" y="1378226"/>
            <a:ext cx="4962408" cy="2563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1594" y="1378226"/>
            <a:ext cx="3852667" cy="2563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TextBox 3"/>
          <p:cNvSpPr txBox="1"/>
          <p:nvPr/>
        </p:nvSpPr>
        <p:spPr>
          <a:xfrm>
            <a:off x="718424" y="4798208"/>
            <a:ext cx="10691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ব্রাশ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ধোয়ার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42670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23745" y="450573"/>
            <a:ext cx="3471509" cy="108667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7774" y="3270677"/>
            <a:ext cx="6266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দলে আলোচনা করে তিনটি বাক্য লেখ।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.png">
            <a:extLst>
              <a:ext uri="{FF2B5EF4-FFF2-40B4-BE49-F238E27FC236}">
                <a16:creationId xmlns="" xmlns:a16="http://schemas.microsoft.com/office/drawing/2014/main" id="{ADB6E154-D9AF-4EEF-8548-645C48BC3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46" y="2612657"/>
            <a:ext cx="2805116" cy="2093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6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522" y="1537251"/>
            <a:ext cx="3646457" cy="4709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6980" y="1537252"/>
            <a:ext cx="4140466" cy="4709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4988" y="203868"/>
            <a:ext cx="707064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২৪,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পৃষ্ঠাটি পড়।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2604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1825" y="2922539"/>
            <a:ext cx="81904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পানির ৩টি ব্যবহারের নাম লিখ?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বাক্য লিখ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1931" y="925204"/>
            <a:ext cx="322513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13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6077" y="3055096"/>
            <a:ext cx="7843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ক্ষণের প্রয়োজনীয়তা বা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থেকে লিখে আনবে।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159024" y="651972"/>
            <a:ext cx="3672740" cy="911785"/>
          </a:xfrm>
          <a:prstGeom prst="wedgeEllipseCallout">
            <a:avLst>
              <a:gd name="adj1" fmla="val 33980"/>
              <a:gd name="adj2" fmla="val 178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9" y="2184741"/>
            <a:ext cx="3374485" cy="2639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75100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TextBox 3"/>
          <p:cNvSpPr txBox="1"/>
          <p:nvPr/>
        </p:nvSpPr>
        <p:spPr>
          <a:xfrm>
            <a:off x="2588471" y="712351"/>
            <a:ext cx="3507529" cy="14465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09792" y="4161183"/>
            <a:ext cx="4126216" cy="13730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 থেকো সবাই </a:t>
            </a:r>
          </a:p>
        </p:txBody>
      </p:sp>
    </p:spTree>
    <p:extLst>
      <p:ext uri="{BB962C8B-B14F-4D97-AF65-F5344CB8AC3E}">
        <p14:creationId xmlns:p14="http://schemas.microsoft.com/office/powerpoint/2010/main" val="404587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23532" y="827433"/>
            <a:ext cx="2681351" cy="614198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373311" y="820513"/>
            <a:ext cx="2628040" cy="628038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28877" y="172093"/>
            <a:ext cx="3520440" cy="736979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56261" y="3584880"/>
            <a:ext cx="50103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ণি		   :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		   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পাঠের শিরোণাম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: জীবনের জন্য পানি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	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	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: আমাদের জীবনের জন্য  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                       পানি....অপচয় রোধ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		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পারে।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		   :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৪০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848515" y="1310312"/>
            <a:ext cx="45720" cy="49684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26313" y="1310312"/>
            <a:ext cx="45720" cy="49684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2498" y="3852377"/>
            <a:ext cx="5090419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  <a:endParaRPr lang="bn-IN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ফজু খলিফা কান্দি </a:t>
            </a:r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প্রাঃ বিদ্যালয়।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শিবচর, </a:t>
            </a:r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মাদারিপুর।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smtClean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  <a:hlinkClick r:id="rId2"/>
              </a:rPr>
              <a:t>nargisat1981@gmail.com</a:t>
            </a:r>
            <a:r>
              <a:rPr lang="en-US" sz="1600" dirty="0" smtClean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09" y="1592328"/>
            <a:ext cx="1684504" cy="1992552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0" t="3016" r="4861" b="3871"/>
          <a:stretch/>
        </p:blipFill>
        <p:spPr>
          <a:xfrm>
            <a:off x="8611109" y="1592328"/>
            <a:ext cx="1351757" cy="1643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387743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0645" y="3339741"/>
            <a:ext cx="8654603" cy="175432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৩.৩.১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 পানির গুরুত্ব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করতে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৩.৪.১ পানি অপচয়ের পরিণাম সম্পর্কে বলতে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algn="ctr"/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7D480AD-1EF9-4565-B61B-E7CA2D5BBF14}"/>
              </a:ext>
            </a:extLst>
          </p:cNvPr>
          <p:cNvSpPr/>
          <p:nvPr/>
        </p:nvSpPr>
        <p:spPr>
          <a:xfrm>
            <a:off x="4922886" y="392744"/>
            <a:ext cx="190949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3119" y="1864328"/>
            <a:ext cx="475482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শিক্ষার্থীরা...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15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70" y="1221435"/>
            <a:ext cx="2880266" cy="202047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5507" y="1217447"/>
            <a:ext cx="2906319" cy="202395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TextBox 3"/>
          <p:cNvSpPr txBox="1"/>
          <p:nvPr/>
        </p:nvSpPr>
        <p:spPr>
          <a:xfrm>
            <a:off x="2795814" y="5655452"/>
            <a:ext cx="6678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বিভিন্ন কাজে পানির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7580" y="334441"/>
            <a:ext cx="67257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গুলো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198" y="1226454"/>
            <a:ext cx="2977019" cy="20160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5507" y="3591645"/>
            <a:ext cx="2948598" cy="17224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43" y="3591645"/>
            <a:ext cx="2918203" cy="174893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198" y="3557412"/>
            <a:ext cx="2977020" cy="178317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316157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2036" y="2737320"/>
            <a:ext cx="6735649" cy="231819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পানির ব্যবহার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23" y="1327720"/>
            <a:ext cx="2401602" cy="4740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CCB0C58-3B3B-4C28-9E41-9F2EC8BAF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66" y="1877960"/>
            <a:ext cx="6500719" cy="36404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6715" y="404390"/>
            <a:ext cx="5768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পড়বো</a:t>
            </a:r>
            <a:r>
              <a:rPr lang="en-US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621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075" y="1210063"/>
            <a:ext cx="3304767" cy="194115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" name="TextBox 2"/>
          <p:cNvSpPr txBox="1"/>
          <p:nvPr/>
        </p:nvSpPr>
        <p:spPr>
          <a:xfrm>
            <a:off x="641062" y="3161616"/>
            <a:ext cx="4790940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পিপাসা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3283" y="314239"/>
            <a:ext cx="7725604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কী কী কাজে পানি ব্যবহার</a:t>
            </a:r>
            <a:r>
              <a:rPr lang="en-US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90507" y="3197059"/>
            <a:ext cx="4790940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রান্নার কাজে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6875" y="1208106"/>
            <a:ext cx="2698204" cy="194311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075" y="3798656"/>
            <a:ext cx="2577669" cy="172538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875" y="3827672"/>
            <a:ext cx="2639701" cy="166735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9" name="TextBox 8"/>
          <p:cNvSpPr txBox="1"/>
          <p:nvPr/>
        </p:nvSpPr>
        <p:spPr>
          <a:xfrm>
            <a:off x="2762951" y="5772871"/>
            <a:ext cx="7031866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 এবং ধোয়া-মোছার কাজে পানি ব্যবহার করি।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031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73" y="1172354"/>
            <a:ext cx="3408106" cy="192827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" name="TextBox 2"/>
          <p:cNvSpPr txBox="1"/>
          <p:nvPr/>
        </p:nvSpPr>
        <p:spPr>
          <a:xfrm>
            <a:off x="317178" y="3224131"/>
            <a:ext cx="38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মৎস্য খামারে পানি ব্যবহার করি।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383" y="1172354"/>
            <a:ext cx="3240433" cy="192827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658" y="3931793"/>
            <a:ext cx="3841717" cy="198478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904" y="3904992"/>
            <a:ext cx="3022870" cy="201158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75" y="1172354"/>
            <a:ext cx="3489879" cy="192827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0" name="TextBox 9"/>
          <p:cNvSpPr txBox="1"/>
          <p:nvPr/>
        </p:nvSpPr>
        <p:spPr>
          <a:xfrm>
            <a:off x="4259064" y="3209798"/>
            <a:ext cx="390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ফসল ফলাতে আমরা পানি ব্যবহার করি।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91799" y="3209799"/>
            <a:ext cx="3780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কলকারখানায়ও পানি ব্যবহার করি।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196" y="5916575"/>
            <a:ext cx="10691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ব্রাশ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ধোয়ার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53283" y="314239"/>
            <a:ext cx="7725604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আমরা কী কী কাজে পানি ব্যবহার</a:t>
            </a:r>
            <a:r>
              <a:rPr lang="en-US" sz="3600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39724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1966" y="484774"/>
            <a:ext cx="216346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7192E47-9D14-4922-B845-0E7E97A97E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9"/>
          <a:stretch/>
        </p:blipFill>
        <p:spPr>
          <a:xfrm flipH="1">
            <a:off x="714834" y="1535719"/>
            <a:ext cx="4057733" cy="2832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579268" y="3667538"/>
            <a:ext cx="5128593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কী কী কাজে পানি ব্যবহার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EA26A01-61E9-4A95-9555-6307B132A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75" y="619438"/>
            <a:ext cx="3803581" cy="213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695" y="427024"/>
            <a:ext cx="351963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BFA493-1B67-47DF-9F25-74055EFC6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96" y="1766320"/>
            <a:ext cx="2572288" cy="196316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862824" y="2435087"/>
          <a:ext cx="8128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10906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পানির ব্যবহার </a:t>
                      </a:r>
                      <a:endParaRPr lang="en-US" sz="360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পানির উৎস </a:t>
                      </a:r>
                      <a:endParaRPr lang="en-US" sz="360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7286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 করা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কলের পানি / নল কুপের পানি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7286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7286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353156" y="1028928"/>
            <a:ext cx="68051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 ব্যবহার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উৎস এর মধ্যে সম্পর্ক কি তা নিচের ছকে লিখ। 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91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284</Words>
  <Application>Microsoft Office PowerPoint</Application>
  <PresentationFormat>Widescreen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admin</cp:lastModifiedBy>
  <cp:revision>97</cp:revision>
  <dcterms:created xsi:type="dcterms:W3CDTF">2019-11-01T16:25:23Z</dcterms:created>
  <dcterms:modified xsi:type="dcterms:W3CDTF">2021-01-18T13:26:30Z</dcterms:modified>
</cp:coreProperties>
</file>