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78" r:id="rId2"/>
    <p:sldId id="279" r:id="rId3"/>
    <p:sldId id="280" r:id="rId4"/>
    <p:sldId id="281" r:id="rId5"/>
    <p:sldId id="290" r:id="rId6"/>
    <p:sldId id="283" r:id="rId7"/>
    <p:sldId id="282" r:id="rId8"/>
    <p:sldId id="284" r:id="rId9"/>
    <p:sldId id="285" r:id="rId10"/>
    <p:sldId id="289" r:id="rId11"/>
    <p:sldId id="270" r:id="rId12"/>
    <p:sldId id="287" r:id="rId13"/>
    <p:sldId id="288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47" autoAdjust="0"/>
  </p:normalViewPr>
  <p:slideViewPr>
    <p:cSldViewPr snapToGrid="0">
      <p:cViewPr varScale="1">
        <p:scale>
          <a:sx n="57" d="100"/>
          <a:sy n="57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CFD03-F347-4DA4-8B29-A783C39B7A15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A0EF-0926-42CC-B5EF-2A9A5CB25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9A0EF-0926-42CC-B5EF-2A9A5CB253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4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6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8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2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6634-64B3-4134-84C0-327D646E9313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C9EE4-7365-42A5-BE8E-793826FA5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3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3691468"/>
            <a:ext cx="11717867" cy="3005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59" y="470303"/>
            <a:ext cx="5870575" cy="489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932"/>
            <a:ext cx="2912533" cy="5156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534" y="1540932"/>
            <a:ext cx="3183466" cy="515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 rot="16200000">
            <a:off x="-1095032" y="3119009"/>
            <a:ext cx="4639833" cy="932957"/>
            <a:chOff x="287514" y="806744"/>
            <a:chExt cx="9682694" cy="93295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14" y="806744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57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72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85" y="810882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53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65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871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60" y="806745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059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691" y="80674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2" name="Group 31"/>
          <p:cNvGrpSpPr/>
          <p:nvPr/>
        </p:nvGrpSpPr>
        <p:grpSpPr>
          <a:xfrm rot="5400000">
            <a:off x="-12338" y="3124697"/>
            <a:ext cx="4636808" cy="924606"/>
            <a:chOff x="2162772" y="890906"/>
            <a:chExt cx="9410239" cy="9246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72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446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109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783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555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169" y="89090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812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674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88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050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3" name="Group 32"/>
          <p:cNvGrpSpPr/>
          <p:nvPr/>
        </p:nvGrpSpPr>
        <p:grpSpPr>
          <a:xfrm rot="16200000">
            <a:off x="1067329" y="3121804"/>
            <a:ext cx="4639833" cy="932957"/>
            <a:chOff x="287514" y="806744"/>
            <a:chExt cx="9682694" cy="93295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14" y="806744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57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72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85" y="810882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53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65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871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60" y="806745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059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691" y="80674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44" name="Group 43"/>
          <p:cNvGrpSpPr/>
          <p:nvPr/>
        </p:nvGrpSpPr>
        <p:grpSpPr>
          <a:xfrm rot="5400000">
            <a:off x="2141665" y="3124697"/>
            <a:ext cx="4636808" cy="924606"/>
            <a:chOff x="2162772" y="890906"/>
            <a:chExt cx="9410239" cy="92460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72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446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109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783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555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169" y="89090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812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674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88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050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5" name="Group 54"/>
          <p:cNvGrpSpPr/>
          <p:nvPr/>
        </p:nvGrpSpPr>
        <p:grpSpPr>
          <a:xfrm rot="16200000">
            <a:off x="3221326" y="3121804"/>
            <a:ext cx="4639833" cy="932957"/>
            <a:chOff x="287514" y="806744"/>
            <a:chExt cx="9682694" cy="93295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14" y="806744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57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72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85" y="810882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53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65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871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60" y="806745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059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691" y="80674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6" name="Group 65"/>
          <p:cNvGrpSpPr/>
          <p:nvPr/>
        </p:nvGrpSpPr>
        <p:grpSpPr>
          <a:xfrm rot="5400000">
            <a:off x="4313892" y="3124697"/>
            <a:ext cx="4636808" cy="924606"/>
            <a:chOff x="2162772" y="890906"/>
            <a:chExt cx="9410239" cy="92460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72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446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109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783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555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169" y="89090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812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674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88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050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77" name="Group 76"/>
          <p:cNvGrpSpPr/>
          <p:nvPr/>
        </p:nvGrpSpPr>
        <p:grpSpPr>
          <a:xfrm rot="16200000">
            <a:off x="5405396" y="3121804"/>
            <a:ext cx="4639833" cy="932957"/>
            <a:chOff x="287514" y="806744"/>
            <a:chExt cx="9682694" cy="932957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14" y="806744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57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72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85" y="810882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53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65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871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60" y="806745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059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691" y="80674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88" name="Group 87"/>
          <p:cNvGrpSpPr/>
          <p:nvPr/>
        </p:nvGrpSpPr>
        <p:grpSpPr>
          <a:xfrm rot="5400000">
            <a:off x="6486119" y="3125980"/>
            <a:ext cx="4636808" cy="924606"/>
            <a:chOff x="2162772" y="890906"/>
            <a:chExt cx="9410239" cy="924606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72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446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109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783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555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169" y="89090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812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674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88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050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99" name="Group 98"/>
          <p:cNvGrpSpPr/>
          <p:nvPr/>
        </p:nvGrpSpPr>
        <p:grpSpPr>
          <a:xfrm rot="16200000">
            <a:off x="7572167" y="3121803"/>
            <a:ext cx="4639832" cy="932957"/>
            <a:chOff x="287514" y="806744"/>
            <a:chExt cx="9682694" cy="932957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514" y="806744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957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172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285" y="810882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53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465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871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660" y="806745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3059" y="81509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691" y="80674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10" name="Group 109"/>
          <p:cNvGrpSpPr/>
          <p:nvPr/>
        </p:nvGrpSpPr>
        <p:grpSpPr>
          <a:xfrm rot="5400000">
            <a:off x="8652884" y="3129027"/>
            <a:ext cx="4636807" cy="924606"/>
            <a:chOff x="2162772" y="890906"/>
            <a:chExt cx="9410239" cy="924606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772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446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109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783" y="890909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0555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169" y="890908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812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0674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288" y="890906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050" y="890907"/>
              <a:ext cx="922337" cy="92460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23" name="Rectangle 122"/>
          <p:cNvSpPr/>
          <p:nvPr/>
        </p:nvSpPr>
        <p:spPr>
          <a:xfrm>
            <a:off x="2168564" y="310088"/>
            <a:ext cx="7854870" cy="7364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এখানে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মার্বেল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758405" y="5955818"/>
            <a:ext cx="924603" cy="4555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1843762" y="5957421"/>
            <a:ext cx="924603" cy="45398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929119" y="5958619"/>
            <a:ext cx="914400" cy="45557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997765" y="5961995"/>
            <a:ext cx="924603" cy="4494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074763" y="5958612"/>
            <a:ext cx="924604" cy="4555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169992" y="5967947"/>
            <a:ext cx="924603" cy="44345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৬০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7263936" y="5958612"/>
            <a:ext cx="914400" cy="45558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৭০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8347321" y="5962056"/>
            <a:ext cx="914400" cy="4493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৮০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9425604" y="5960280"/>
            <a:ext cx="924603" cy="4539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৯০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10508984" y="5960533"/>
            <a:ext cx="924603" cy="4475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5" name="Frame 13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8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51199" y="313268"/>
            <a:ext cx="5571066" cy="702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পাঠ্যবইয়ে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সংযোগ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1210733"/>
            <a:ext cx="11480799" cy="5350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1266" y="1600200"/>
            <a:ext cx="4546601" cy="47074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এখন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তোমরা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গণিত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বইয়ের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২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নম্বর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পৃষ্ঠা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1D8A5-41B4-4BB6-AB8D-9F8FF742E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79" t="19076" r="42664" b="6115"/>
          <a:stretch/>
        </p:blipFill>
        <p:spPr>
          <a:xfrm>
            <a:off x="6612468" y="1600199"/>
            <a:ext cx="4639733" cy="4707467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192026" cy="6858000"/>
          </a:xfrm>
          <a:prstGeom prst="frame">
            <a:avLst>
              <a:gd name="adj1" fmla="val 2930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9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0" y="-10882"/>
            <a:ext cx="12189720" cy="68688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06115" y="1508606"/>
            <a:ext cx="45720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3315" y="1785697"/>
            <a:ext cx="4572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3106" y="2145906"/>
            <a:ext cx="4572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9608" y="2894061"/>
            <a:ext cx="457200" cy="457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446" y="2555004"/>
            <a:ext cx="457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3993" y="3406679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5779" y="3890518"/>
            <a:ext cx="457200" cy="457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57785" y="1765876"/>
            <a:ext cx="457200" cy="457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26554" y="1465118"/>
            <a:ext cx="457200" cy="457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0777" y="2589646"/>
            <a:ext cx="457200" cy="457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0311" y="2490256"/>
            <a:ext cx="457200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2533" y="2947456"/>
            <a:ext cx="457200" cy="4104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4283" y="3422054"/>
            <a:ext cx="457200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4400" y="2280704"/>
            <a:ext cx="457200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4211" y="2076419"/>
            <a:ext cx="457200" cy="457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2786" y="2084708"/>
            <a:ext cx="457200" cy="457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3699" y="2963333"/>
            <a:ext cx="457200" cy="457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6867" y="2921768"/>
            <a:ext cx="457200" cy="457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3914" y="4368040"/>
            <a:ext cx="457200" cy="457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21005" y="3239652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290" y="3139207"/>
            <a:ext cx="457200" cy="457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1900" y="4173541"/>
            <a:ext cx="457200" cy="457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1661" y="1211199"/>
            <a:ext cx="457200" cy="457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3322" y="1359283"/>
            <a:ext cx="457200" cy="457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38141" y="3650654"/>
            <a:ext cx="457200" cy="457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069" y="3337835"/>
            <a:ext cx="457200" cy="4909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308" y="2921768"/>
            <a:ext cx="457200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859" y="1938098"/>
            <a:ext cx="457200" cy="4572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25585" y="1211199"/>
            <a:ext cx="457200" cy="457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1974" y="1647151"/>
            <a:ext cx="457200" cy="457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5896" y="2388709"/>
            <a:ext cx="457200" cy="4064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7505" y="2256751"/>
            <a:ext cx="457200" cy="4572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85467" y="3032606"/>
            <a:ext cx="457200" cy="457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3324" y="2658533"/>
            <a:ext cx="457200" cy="4572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79852" y="3545224"/>
            <a:ext cx="457200" cy="457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1174" y="3621423"/>
            <a:ext cx="457200" cy="457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8374" y="2637751"/>
            <a:ext cx="457200" cy="457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9774" y="2007369"/>
            <a:ext cx="457200" cy="4572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5009" y="2949477"/>
            <a:ext cx="457200" cy="457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5974" y="3171151"/>
            <a:ext cx="457200" cy="4572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0843" y="2478423"/>
            <a:ext cx="457200" cy="4104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01575" y="3441312"/>
            <a:ext cx="457200" cy="4572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2192" y="2478424"/>
            <a:ext cx="457200" cy="4572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9958" y="2824787"/>
            <a:ext cx="457200" cy="4572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27281" y="2256748"/>
            <a:ext cx="457200" cy="4572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9558" y="3101878"/>
            <a:ext cx="457200" cy="4572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67133" y="3365113"/>
            <a:ext cx="457200" cy="4572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63565" y="4064767"/>
            <a:ext cx="457200" cy="4572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2749" y="3850024"/>
            <a:ext cx="457200" cy="4572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8179" y="4106333"/>
            <a:ext cx="457200" cy="4572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5849" y="4057842"/>
            <a:ext cx="457200" cy="4572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2501" y="1757989"/>
            <a:ext cx="457200" cy="4572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4324" y="3746112"/>
            <a:ext cx="457200" cy="45720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41129" y="4265661"/>
            <a:ext cx="457200" cy="4572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8675" y="3576397"/>
            <a:ext cx="457200" cy="49096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73867" y="3378968"/>
            <a:ext cx="457200" cy="4572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75001" y="2104351"/>
            <a:ext cx="457200" cy="4572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30174" y="1494751"/>
            <a:ext cx="457200" cy="4572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44374" y="4681300"/>
            <a:ext cx="457200" cy="4572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53991" y="5319385"/>
            <a:ext cx="457200" cy="4064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2781" y="1610212"/>
            <a:ext cx="457200" cy="4572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4265" y="3357102"/>
            <a:ext cx="457200" cy="4572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0426" y="2860740"/>
            <a:ext cx="457200" cy="4572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3569" y="3809261"/>
            <a:ext cx="457200" cy="457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4198" y="4826771"/>
            <a:ext cx="457200" cy="4572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9288" y="5173136"/>
            <a:ext cx="457200" cy="4572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2F89AE2-6B4B-4D88-A314-34E727061A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9701" y="4999954"/>
            <a:ext cx="457200" cy="3792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83771" y="4691308"/>
            <a:ext cx="457200" cy="4572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5771" y="5190876"/>
            <a:ext cx="457200" cy="4572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889" y="3598617"/>
            <a:ext cx="457200" cy="41044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4846" y="3735110"/>
            <a:ext cx="457200" cy="4572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3898" y="5081547"/>
            <a:ext cx="457200" cy="4572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031" y="3817695"/>
            <a:ext cx="457200" cy="4572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4970" y="5048449"/>
            <a:ext cx="457200" cy="4572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70F05DB6-9539-49F7-9120-B67B5385F7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2008" y="4674371"/>
            <a:ext cx="457200" cy="4572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0009" y="1965807"/>
            <a:ext cx="457200" cy="457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2735" y="4937623"/>
            <a:ext cx="457200" cy="45720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278" y="4825240"/>
            <a:ext cx="457200" cy="457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4089" y="4732100"/>
            <a:ext cx="457200" cy="457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6650" y="4564305"/>
            <a:ext cx="457200" cy="457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62E8EE6F-14D5-4257-B3A0-F4440B88A2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4901" y="4792138"/>
            <a:ext cx="457200" cy="457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3193" y="4003299"/>
            <a:ext cx="457200" cy="457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1996" y="2648576"/>
            <a:ext cx="457200" cy="49096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9457" y="2052104"/>
            <a:ext cx="457200" cy="457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83753" y="1795891"/>
            <a:ext cx="457200" cy="45720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2D3B96A-6AEE-46E2-9766-196BF7F815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82574" y="4528900"/>
            <a:ext cx="457200" cy="4572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2589" y="1799551"/>
            <a:ext cx="457200" cy="4572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8507" y="3101877"/>
            <a:ext cx="457200" cy="4064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78120" y="2409151"/>
            <a:ext cx="457200" cy="4572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46082" y="3185006"/>
            <a:ext cx="457200" cy="4572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0467" y="3697624"/>
            <a:ext cx="457200" cy="457200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71789" y="3773823"/>
            <a:ext cx="457200" cy="457200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28989" y="2790151"/>
            <a:ext cx="457200" cy="45720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00389" y="2159769"/>
            <a:ext cx="457200" cy="45720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4491" y="1494750"/>
            <a:ext cx="457200" cy="45720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96478" y="3323551"/>
            <a:ext cx="457200" cy="45720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41458" y="2630823"/>
            <a:ext cx="457200" cy="4104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62190" y="3593712"/>
            <a:ext cx="457200" cy="4572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2807" y="2630824"/>
            <a:ext cx="457200" cy="45720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01744" y="3132265"/>
            <a:ext cx="457200" cy="457200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87896" y="2409148"/>
            <a:ext cx="457200" cy="457200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8523" y="2464569"/>
            <a:ext cx="457200" cy="457200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35524" y="3517512"/>
            <a:ext cx="457200" cy="457200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24180" y="4217167"/>
            <a:ext cx="457200" cy="457200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59776CB8-EE36-4EF7-8C66-723B31682E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29689" y="4020117"/>
            <a:ext cx="457200" cy="457200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18794" y="4258733"/>
            <a:ext cx="457200" cy="4572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76464" y="4210242"/>
            <a:ext cx="457200" cy="45720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35822" y="1910386"/>
            <a:ext cx="457200" cy="457200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4491" y="1945024"/>
            <a:ext cx="457200" cy="457200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01744" y="4418061"/>
            <a:ext cx="457200" cy="457200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90789" y="1647151"/>
            <a:ext cx="457200" cy="457200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4989" y="4833700"/>
            <a:ext cx="457200" cy="457200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3829" y="4868336"/>
            <a:ext cx="457200" cy="457200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10316" y="5152354"/>
            <a:ext cx="457200" cy="37926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92623" y="4826771"/>
            <a:ext cx="457200" cy="457200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0624" y="2118207"/>
            <a:ext cx="457200" cy="457200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71530" y="4224100"/>
            <a:ext cx="457200" cy="457200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43189" y="4681300"/>
            <a:ext cx="457200" cy="457200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7097" y="1617709"/>
            <a:ext cx="457200" cy="457200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5582" y="3863879"/>
            <a:ext cx="457200" cy="45720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252C7878-80B3-4A12-BB02-BAD370569F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1173" y="5229842"/>
            <a:ext cx="457200" cy="37926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42264" y="1099893"/>
            <a:ext cx="457200" cy="45720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95405" y="1346786"/>
            <a:ext cx="457200" cy="45720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68329" y="3202669"/>
            <a:ext cx="457200" cy="457200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5040" y="3018854"/>
            <a:ext cx="457200" cy="457200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0094" y="4415763"/>
            <a:ext cx="457200" cy="457200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87021" y="5273761"/>
            <a:ext cx="457200" cy="379268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4BC9AD8-80CE-4E32-AF96-3293C20D65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0790" y="4715933"/>
            <a:ext cx="457200" cy="45720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6A30CB73-9ADC-4F91-A65E-56A5076324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61996" y="5173136"/>
            <a:ext cx="457200" cy="4572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AF3AB1CF-E490-41BE-ACCB-28908BA54A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52940" y="5290900"/>
            <a:ext cx="457200" cy="379268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4559" y="5190876"/>
            <a:ext cx="457200" cy="4572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85291" y="5215076"/>
            <a:ext cx="457200" cy="4572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1759" y="4268747"/>
            <a:ext cx="457200" cy="4572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462" y="5245770"/>
            <a:ext cx="457200" cy="4572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5896" y="3657979"/>
            <a:ext cx="457200" cy="4572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83136" y="5212102"/>
            <a:ext cx="457200" cy="37926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11696" y="1134532"/>
            <a:ext cx="457200" cy="4064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9091" y="1792625"/>
            <a:ext cx="457200" cy="4572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85259" y="1564021"/>
            <a:ext cx="457200" cy="4572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579" y="1239308"/>
            <a:ext cx="457200" cy="410441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66025" y="1231291"/>
            <a:ext cx="457200" cy="4572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865" y="1513799"/>
            <a:ext cx="457200" cy="4572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2116" y="1425476"/>
            <a:ext cx="457200" cy="4572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9905" y="1120676"/>
            <a:ext cx="457200" cy="4572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9942" y="1051403"/>
            <a:ext cx="457200" cy="4572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79681" y="1120673"/>
            <a:ext cx="457200" cy="457200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3282" y="1019073"/>
            <a:ext cx="457200" cy="45720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2542" y="1162235"/>
            <a:ext cx="457200" cy="457200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12351" y="1328493"/>
            <a:ext cx="457200" cy="4572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5535" y="1092970"/>
            <a:ext cx="457200" cy="4572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9309" y="1203365"/>
            <a:ext cx="457200" cy="4572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29331" y="1169159"/>
            <a:ext cx="457200" cy="4572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756" y="4275480"/>
            <a:ext cx="457200" cy="41044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4756" y="4715933"/>
            <a:ext cx="457200" cy="4572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827" y="5110791"/>
            <a:ext cx="457200" cy="4572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40993" y="1646928"/>
            <a:ext cx="457200" cy="4572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70179" y="2476995"/>
            <a:ext cx="457200" cy="410441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3011" y="1494750"/>
            <a:ext cx="457200" cy="4572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2354" y="2098573"/>
            <a:ext cx="457200" cy="4572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1161" y="1420277"/>
            <a:ext cx="457200" cy="4572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4680" y="4300300"/>
            <a:ext cx="457200" cy="457200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16638" y="2750885"/>
            <a:ext cx="457200" cy="4572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7066" y="2305788"/>
            <a:ext cx="457200" cy="457200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0353" y="2791018"/>
            <a:ext cx="457200" cy="490969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1507" y="2877123"/>
            <a:ext cx="457200" cy="457200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41736" y="2478901"/>
            <a:ext cx="457200" cy="490969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5746" y="1875528"/>
            <a:ext cx="457200" cy="4572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2070" y="3255142"/>
            <a:ext cx="457200" cy="490969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59493" y="3833138"/>
            <a:ext cx="457200" cy="490969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092" y="2159282"/>
            <a:ext cx="457200" cy="410441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5312" y="4105671"/>
            <a:ext cx="457200" cy="490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7C420-DEB4-4D61-863A-E2B34D84E158}"/>
              </a:ext>
            </a:extLst>
          </p:cNvPr>
          <p:cNvSpPr txBox="1"/>
          <p:nvPr/>
        </p:nvSpPr>
        <p:spPr>
          <a:xfrm>
            <a:off x="2704265" y="274919"/>
            <a:ext cx="6495624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এখানে কয়টি গরু আছে?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6523" y="5003607"/>
            <a:ext cx="457200" cy="45720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1359" y="4106333"/>
            <a:ext cx="457200" cy="457200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28675" y="4293367"/>
            <a:ext cx="457200" cy="457200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9447" y="3954939"/>
            <a:ext cx="457200" cy="45720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42123" y="4549679"/>
            <a:ext cx="457200" cy="4572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99029" y="4462708"/>
            <a:ext cx="457200" cy="45720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34033" y="4632815"/>
            <a:ext cx="457200" cy="457200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7712" y="4667442"/>
            <a:ext cx="457200" cy="45720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81976" y="4833994"/>
            <a:ext cx="457200" cy="457200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59234" y="4955301"/>
            <a:ext cx="457200" cy="45720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15471" y="5125463"/>
            <a:ext cx="457200" cy="457200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80792" y="4818113"/>
            <a:ext cx="457200" cy="457200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35773" y="3635275"/>
            <a:ext cx="457200" cy="457200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4263" y="2447252"/>
            <a:ext cx="457200" cy="45720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26239" y="2788417"/>
            <a:ext cx="457200" cy="457200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4929" y="2836144"/>
            <a:ext cx="457200" cy="457200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10163" y="4309825"/>
            <a:ext cx="457200" cy="457200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65190" y="2955384"/>
            <a:ext cx="457200" cy="457200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64032" y="3517511"/>
            <a:ext cx="457200" cy="457200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49124" y="1988132"/>
            <a:ext cx="457200" cy="457200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42831" y="1802921"/>
            <a:ext cx="457200" cy="45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4373" y="5821145"/>
            <a:ext cx="8708780" cy="7166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গরু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সহজে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কিভাবে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গণনা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7" name="Picture 206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93086" y="5257842"/>
            <a:ext cx="457200" cy="457200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5043" y="5257842"/>
            <a:ext cx="457200" cy="457200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9102" y="5242377"/>
            <a:ext cx="457200" cy="457200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559" y="5224921"/>
            <a:ext cx="457200" cy="457200"/>
          </a:xfrm>
          <a:prstGeom prst="rect">
            <a:avLst/>
          </a:prstGeom>
        </p:spPr>
      </p:pic>
      <p:sp>
        <p:nvSpPr>
          <p:cNvPr id="211" name="Frame 210"/>
          <p:cNvSpPr/>
          <p:nvPr/>
        </p:nvSpPr>
        <p:spPr>
          <a:xfrm>
            <a:off x="6945" y="-15394"/>
            <a:ext cx="12192000" cy="6858000"/>
          </a:xfrm>
          <a:prstGeom prst="frame">
            <a:avLst>
              <a:gd name="adj1" fmla="val 2453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0F1E7E-AAE1-4014-8F54-EC191A143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35002" y="1459938"/>
            <a:ext cx="424847" cy="401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F07218-10D5-4FF8-94D1-C11BD60B98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59849" y="1703461"/>
            <a:ext cx="424847" cy="357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7D571-84B0-40F0-9554-EC44D9ED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0269" y="2020032"/>
            <a:ext cx="424847" cy="4018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3CFDAD-AC49-4377-962F-AE311197212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1639" y="2811010"/>
            <a:ext cx="424847" cy="401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02D6C-1691-4932-9756-FF24ED668F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0838" y="2348796"/>
            <a:ext cx="424847" cy="4018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E9E17F-B834-42E2-A570-A98F7E5ED2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23738" y="3128069"/>
            <a:ext cx="424847" cy="401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F5A1A8-4BA4-400F-A603-F0A1B170F7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7927" y="3195036"/>
            <a:ext cx="424847" cy="4018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8C495B-9861-4584-9F4F-F095BB4C6A7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17460" y="2300005"/>
            <a:ext cx="424847" cy="4018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876BD1-9E2B-4308-93C2-2BD228D9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84188" y="1612141"/>
            <a:ext cx="424847" cy="4018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350668-FC6D-4FD7-9599-4E9978C2C0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88574" y="3377679"/>
            <a:ext cx="424847" cy="4018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00795C-D5DB-4B53-A7C5-B2E0E34C21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05903" y="2947712"/>
            <a:ext cx="424847" cy="4018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B53554-A13B-4924-A2CF-6D7EF8CE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028" y="2261993"/>
            <a:ext cx="424847" cy="3607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4AC50B-91F2-4B7E-92EE-0304D08234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3232" y="3870132"/>
            <a:ext cx="424847" cy="4018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C6D84D-2621-4F89-9F92-4F9D7F13DA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3276" y="2168432"/>
            <a:ext cx="424847" cy="40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0FA46D-9443-432C-9D7E-36410205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4952" y="3237563"/>
            <a:ext cx="424847" cy="4018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6E069D-AC3B-4AA9-9903-33C59496C4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3360" y="1995685"/>
            <a:ext cx="424847" cy="4018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1E32FC-4589-4A83-8BB1-C14F4381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2094" y="3229532"/>
            <a:ext cx="424847" cy="40181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560E6B-0618-4460-A2FD-CB238D00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6239" y="2969777"/>
            <a:ext cx="424847" cy="4018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EA3086-098D-4068-A166-BD6868315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16314" y="3481177"/>
            <a:ext cx="424847" cy="4018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DBA7311-4639-4E54-94E3-DD89CF2F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68793" y="3540870"/>
            <a:ext cx="424847" cy="4018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C236EE2-A0F2-4FE0-BB92-C93084A7FD1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7751" y="3621202"/>
            <a:ext cx="424847" cy="401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110312-170C-4816-944B-638011350C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8799" y="3357381"/>
            <a:ext cx="424847" cy="4018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CF0B916-F5A4-40E2-A018-871B9E042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94150" y="1362529"/>
            <a:ext cx="424847" cy="4018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794123C-2205-4700-B30B-0CB50AEEF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22480" y="3527854"/>
            <a:ext cx="424847" cy="4018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F71DE4E-72AE-4C2A-BE8D-D120551FB8D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7281" y="3286350"/>
            <a:ext cx="424847" cy="4018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A4C3A63-F1A5-4C35-8310-FB45179B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6094" y="3378823"/>
            <a:ext cx="424847" cy="43149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A87BF4C-DAA9-4F2B-ADBE-2E06D9A19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88017" y="3089714"/>
            <a:ext cx="424847" cy="40181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CEDB87-5207-45E4-B871-0B02EB57652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0403" y="1837399"/>
            <a:ext cx="424847" cy="4018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125CCBA-EA4F-4C08-85D6-02E746749D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3768" y="1362530"/>
            <a:ext cx="424847" cy="4018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5D7F3BE-FA52-4471-8441-F8CFE5E65D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17342" y="2220938"/>
            <a:ext cx="424847" cy="4018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4E6D349-84EA-4B84-AE78-EAF20E49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2644" y="3173025"/>
            <a:ext cx="424847" cy="3571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7F712E7-50F1-4F7E-A09A-C24EECD224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31452" y="1938569"/>
            <a:ext cx="424847" cy="40181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4ED34E-9B98-4FC4-A65B-EDE3B474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45404" y="3484577"/>
            <a:ext cx="424847" cy="40181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52AF323-B603-4A84-B19B-673AE76C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90634" y="2976240"/>
            <a:ext cx="424847" cy="40181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88CEE55-A969-4B21-84B1-6A20A0F3CF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8442" y="3191238"/>
            <a:ext cx="424847" cy="4018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37A6A3B-EE5F-44DF-884E-9D8780A4E6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7293" y="3375649"/>
            <a:ext cx="424847" cy="40181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80DEE13-95AF-49EE-8A28-1926284315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87709" y="1679104"/>
            <a:ext cx="424847" cy="40181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CE5E7FA-1F10-457E-A30D-9F420CCC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1328" y="1735726"/>
            <a:ext cx="424847" cy="40181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DE302C2-AB64-44ED-B8B5-62E86399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4188" y="2888755"/>
            <a:ext cx="424847" cy="40181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8C99315-3E41-4D18-8551-6820A553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40865" y="3636422"/>
            <a:ext cx="424847" cy="4018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895770-917B-4A74-972B-245DEA192C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5095" y="2044392"/>
            <a:ext cx="424847" cy="36071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8155471-9CE7-4E82-80B4-59A8242D24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2813" y="3158506"/>
            <a:ext cx="424847" cy="4018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91F690C-6367-4CE9-BD17-4064B768609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58378" y="2132672"/>
            <a:ext cx="424847" cy="40181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36C361F9-B492-47DD-A130-516F5003BC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73072" y="2303813"/>
            <a:ext cx="424847" cy="40181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C818C4D-3957-4528-A893-90ECD68A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0001" y="1983506"/>
            <a:ext cx="424847" cy="40181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8A094BB-C356-44A2-8AF8-FBF2F354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0110" y="2935120"/>
            <a:ext cx="424847" cy="40181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581F63-29F0-4FBB-BFEB-345F7ABA30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19789" y="3151470"/>
            <a:ext cx="424847" cy="40181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464FB7E-7A9E-4308-A184-2ED4B140DB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6965" y="2845304"/>
            <a:ext cx="424847" cy="401812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1FC26A3-AD13-4BE5-B62F-7A5C26D11D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30661" y="3533534"/>
            <a:ext cx="424847" cy="40181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A5506AB-7304-40E3-B914-37AA01912E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35536" y="3773257"/>
            <a:ext cx="424847" cy="40181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261365E-30A5-4D1C-AB9D-22E28B3A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8141" y="3403251"/>
            <a:ext cx="424847" cy="40181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56DBFC-80ED-423F-82AF-447A4FB122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85405" y="1679110"/>
            <a:ext cx="424847" cy="40181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C27D17C-86AD-4D1E-968D-C3A41AB036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95609" y="3232637"/>
            <a:ext cx="424847" cy="40181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96E999A-E450-4D3B-B803-CA78AF326F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6825" y="3793616"/>
            <a:ext cx="424847" cy="40181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D910D6-6081-45DF-AAA7-19F19B726A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00662" y="3247903"/>
            <a:ext cx="424847" cy="4314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249A31F-71EB-4C8B-B48E-499457396F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8093" y="2823663"/>
            <a:ext cx="424847" cy="40181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8E2884-4BF4-4E20-8F3F-95A0450355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7260" y="2250203"/>
            <a:ext cx="368188" cy="401812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7F53ACAB-F738-4B9F-AFC4-60D21ABE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5235" y="1447762"/>
            <a:ext cx="424847" cy="40181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B10BE40B-5579-498B-A64B-454C4DF6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00784" y="4961326"/>
            <a:ext cx="424847" cy="40181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FABAD8EA-4004-4B20-9A0C-E68AABE2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0556" y="4350414"/>
            <a:ext cx="424847" cy="35716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6423573-61AA-455C-A1D9-DC65ECA49F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12185" y="1520818"/>
            <a:ext cx="424847" cy="40181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19EDC8B-36FE-4BBC-A1D7-1DEF57471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44316" y="3843114"/>
            <a:ext cx="424847" cy="40181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726F02E-CC15-4DB8-975B-FB4B1A70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9049" y="1546098"/>
            <a:ext cx="424847" cy="401812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B401E3D-BD2B-47AE-8ECC-582FC778F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1932" y="4293115"/>
            <a:ext cx="424847" cy="40181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2F7A6E4-5B6C-4ABF-AC6E-D828EAC3BD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66884" y="4301972"/>
            <a:ext cx="424847" cy="401812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CBC3998-079F-474F-B7C8-8C576021D8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3933" y="5191918"/>
            <a:ext cx="424847" cy="401812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953237D-D193-4029-B512-06279992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1121" y="4410357"/>
            <a:ext cx="424847" cy="36071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C517BBD-3AFE-48E8-9E33-1C0CF8255E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4476" y="3584502"/>
            <a:ext cx="424847" cy="40181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87A5CA82-AD61-4427-87C2-F9D2C0EF3C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70686" y="4540253"/>
            <a:ext cx="424847" cy="401812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88C8EC1-0512-4B6C-92BD-2B017C2400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6058" y="3712526"/>
            <a:ext cx="424847" cy="401812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8D61CEB-C617-49A7-BB9F-C9E4D6F2D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9453" y="4869183"/>
            <a:ext cx="424847" cy="40181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C75368D0-7E1A-4A93-B11A-D6CAF0E0AC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4188" y="1861751"/>
            <a:ext cx="424847" cy="40181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82BC4B3F-700D-4C0B-9E51-563FEE2CEE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3469" y="4893609"/>
            <a:ext cx="424847" cy="401812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8326225-3757-4B8D-8B67-4A8A68F763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40900" y="4716696"/>
            <a:ext cx="424847" cy="401812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B8E0EA36-F95C-46AC-92D0-EC86008A8B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6010" y="4602905"/>
            <a:ext cx="424847" cy="401812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2FE28C3-7CBF-4845-8C4D-5941AFE0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08131" y="3788953"/>
            <a:ext cx="424847" cy="40181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1B804A5-F47F-4874-9E5C-8E90539062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92862" y="4680115"/>
            <a:ext cx="424847" cy="401812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5A30E98-7DB5-4A59-9899-B7AE9DBC00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31520" y="3518492"/>
            <a:ext cx="424847" cy="43149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4FF6B02-E4BD-49A1-8DF7-3D53ABD429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2829" y="1953996"/>
            <a:ext cx="424847" cy="40181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B3E10695-95BD-4A7A-A727-2F3E935909A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1258" y="1651205"/>
            <a:ext cx="424847" cy="40181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6B11380-8CD0-4311-85B1-DAC768C9DDD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41802" y="2265924"/>
            <a:ext cx="424847" cy="40181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FE6179E-D8CE-4CA2-98AF-6E47F01F08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08274" y="3157740"/>
            <a:ext cx="424847" cy="35716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EDE5385C-D278-49AD-AE45-DC0D4E36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4267" y="1730859"/>
            <a:ext cx="424847" cy="401812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8C31C993-7CE1-4DD7-95B0-94AC8949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74624" y="2905868"/>
            <a:ext cx="424847" cy="40181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006B24E9-10C6-4B39-B256-3BE66B82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7518" y="3191468"/>
            <a:ext cx="424847" cy="40181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2A4664EF-B859-423B-AF98-B1FBB9A4F8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2246" y="3450736"/>
            <a:ext cx="424847" cy="40181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97E62392-B5B5-43DA-B1DB-8A6628CB6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67710" y="3240702"/>
            <a:ext cx="424847" cy="40181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09DEC49-AC7D-4CDE-8D59-F7EE894AA3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37494" y="2254259"/>
            <a:ext cx="424847" cy="40181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68BA287-A453-4267-9532-02D57400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3474" y="1447761"/>
            <a:ext cx="424847" cy="401812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BAD740A-3E0B-47CA-A70A-B69BB9FCB7B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59259" y="3128656"/>
            <a:ext cx="424847" cy="401812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01A13B87-EB4B-4F91-88D7-89A74F48F52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19524" y="2013953"/>
            <a:ext cx="424847" cy="360718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80E5F6D1-FAB1-40F9-A5C2-45F20D24449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7917" y="3338607"/>
            <a:ext cx="424847" cy="401812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181CAB1-3C82-4E63-A056-C61C0D1E215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8735" y="2059613"/>
            <a:ext cx="424847" cy="401812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651080A-6736-411E-B0C8-D0CEC69D93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60827" y="3527854"/>
            <a:ext cx="424847" cy="40181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4554AB53-3B58-443E-ABA2-FA725674EC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50340" y="3902904"/>
            <a:ext cx="424847" cy="40181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DBAAE4E1-B14D-4559-8F6A-E2C0F6AD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01814" y="2047778"/>
            <a:ext cx="424847" cy="401812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74DA4512-FAFB-45FC-9339-1522F8F3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83736" y="3672745"/>
            <a:ext cx="424847" cy="401812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416BFBF-4BD1-49B0-92AE-BDF06CF8C6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9048" y="4839106"/>
            <a:ext cx="424847" cy="401812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77AB3988-AF8A-466B-BC59-1BC88C18977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6888" y="3429748"/>
            <a:ext cx="424847" cy="401812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629718D-F177-474A-9A73-3B1EE8DE50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9777" y="3741776"/>
            <a:ext cx="424847" cy="401812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2C4B59-DC9F-48D3-BD62-17F49FB970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59277" y="3671299"/>
            <a:ext cx="424847" cy="401812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0FD7D123-5A12-4917-B5B8-FC887E88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3474" y="1843486"/>
            <a:ext cx="424847" cy="401812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81922" y="4645713"/>
            <a:ext cx="424847" cy="401812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E60F6C03-CDC5-47C3-A3AA-BE34F620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70700" y="2948387"/>
            <a:ext cx="424847" cy="401812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AB600813-2B31-4232-B54A-1696F9F0080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18251" y="5363139"/>
            <a:ext cx="424847" cy="40181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00E516C6-7513-4D91-9556-E2B40114D7C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23869" y="4630952"/>
            <a:ext cx="424847" cy="401812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0256BAF-3E96-47D8-9A6C-F0BF706F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8664" y="5187476"/>
            <a:ext cx="424847" cy="33332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ADA6EBDC-7B18-463F-BE28-8CDB8FBB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25684" y="4728760"/>
            <a:ext cx="424847" cy="40181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E968F118-E182-44A2-86B8-CC5E2EFC9C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43439" y="1727787"/>
            <a:ext cx="424847" cy="40181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AD1CB5C-D1B9-494B-B706-AE24508ED3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4822" y="3502634"/>
            <a:ext cx="424847" cy="40181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C2E4BE-1089-404F-8940-1204EAFE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97395" y="4446478"/>
            <a:ext cx="424847" cy="401812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8C478AEF-C182-4D77-8D04-B9407D9472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1779" y="4953381"/>
            <a:ext cx="424847" cy="40181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07637AB9-1591-435D-8FD8-93C80A8B4B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0762" y="5225151"/>
            <a:ext cx="424847" cy="40181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5111026B-3651-465B-AA79-86C9D969D6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3186" y="4650004"/>
            <a:ext cx="424847" cy="401812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EB6B5E9-AB25-415B-81A1-1B277176AE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91642" y="5127666"/>
            <a:ext cx="424847" cy="401812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2720DB17-54DE-4CE4-A15D-9565B938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1465" y="4955596"/>
            <a:ext cx="424847" cy="40181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D069926-D293-4C63-B659-CAC92094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99073" y="4505784"/>
            <a:ext cx="424847" cy="33332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57134" y="4384202"/>
            <a:ext cx="1351867" cy="1271281"/>
            <a:chOff x="6145383" y="4292844"/>
            <a:chExt cx="1454815" cy="144652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2F89AE2-6B4B-4D88-A314-34E72706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43117" y="4388025"/>
              <a:ext cx="457200" cy="379268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0F05DB6-9539-49F7-9120-B67B5385F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45383" y="4890656"/>
              <a:ext cx="457200" cy="4572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62E8EE6F-14D5-4257-B3A0-F4440B88A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83740" y="5098988"/>
              <a:ext cx="457200" cy="45720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B2D3B96A-6AEE-46E2-9766-196BF7F81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983740" y="4292844"/>
              <a:ext cx="457200" cy="45720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59776CB8-EE36-4EF7-8C66-723B31682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89871" y="4696189"/>
              <a:ext cx="457200" cy="457200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52C7878-80B3-4A12-BB02-BAD370569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06223" y="4652160"/>
              <a:ext cx="457200" cy="37926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54BC9AD8-80CE-4E32-AF96-3293C20D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24783" y="5017950"/>
              <a:ext cx="457200" cy="457200"/>
            </a:xfrm>
            <a:prstGeom prst="rect">
              <a:avLst/>
            </a:prstGeom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A30CB73-9ADC-4F91-A65E-56A507632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42998" y="4713539"/>
              <a:ext cx="457200" cy="45720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AF3AB1CF-E490-41BE-ACCB-28908BA54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494856" y="5360096"/>
              <a:ext cx="457200" cy="379268"/>
            </a:xfrm>
            <a:prstGeom prst="rect">
              <a:avLst/>
            </a:prstGeom>
          </p:spPr>
        </p:pic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6CC728E6-BF7D-429A-A619-AA9AC60D542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098083" y="5011350"/>
            <a:ext cx="424847" cy="40181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9B6FDC37-A3AF-4EA4-8A01-2A19F533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0360" y="4905271"/>
            <a:ext cx="424847" cy="40181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D6F8319-2FA6-4C64-98A6-4523C019E7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9221" y="5240469"/>
            <a:ext cx="424847" cy="40181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1FBD25-BCCD-4E12-B9EA-E8D890AF2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65911" y="5266448"/>
            <a:ext cx="424847" cy="40181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8CC33A2-D169-47AD-A152-2CD382EC61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788" y="5363484"/>
            <a:ext cx="424847" cy="40181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D268FAB6-86B6-4B81-83DC-2A40694A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0674" y="5137131"/>
            <a:ext cx="424847" cy="333321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09D7248-2BC4-4174-BE2C-8C2B499072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11101" y="1297065"/>
            <a:ext cx="424847" cy="35716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5689768F-2348-4881-8D37-2B84C94834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54136" y="1709550"/>
            <a:ext cx="424847" cy="40181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74E3E880-31A5-4B0F-9484-6F584751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52821" y="1690180"/>
            <a:ext cx="424847" cy="401812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B36550C5-2E07-4C98-B39D-9C8334AD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34342" y="1638572"/>
            <a:ext cx="424847" cy="36071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25ADCAFE-599A-41EA-A1C8-06B5903E7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5071" y="1228586"/>
            <a:ext cx="424847" cy="401812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F6DE1863-B6B8-475C-8A98-8B931C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3418" y="1464502"/>
            <a:ext cx="424847" cy="401812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79D37E3A-AB6B-4F55-ADB4-BAE728F64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1123" y="1445710"/>
            <a:ext cx="424847" cy="401812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A5399ADA-9DD2-405F-AB41-5D690CD4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50388" y="1624641"/>
            <a:ext cx="424847" cy="401812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FE669A24-B6D5-49A3-8BDE-814ED2FFC3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7690" y="1205966"/>
            <a:ext cx="424847" cy="401812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1D586BC9-454E-4901-8892-42E1A68A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7727" y="1432547"/>
            <a:ext cx="424847" cy="401812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C615724-FC4D-4305-9CEB-C7760CDE82F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27974" y="1210328"/>
            <a:ext cx="424847" cy="401812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6C7C5EB-88AD-4AEE-9374-68A7EF935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61334" y="1274742"/>
            <a:ext cx="424847" cy="401812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B50B326A-05A4-4099-8503-3E6C89F4A4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59042" y="1450969"/>
            <a:ext cx="424847" cy="401812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F48D2D5F-D02E-4AB2-94A7-45475502519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88827" y="1675367"/>
            <a:ext cx="424847" cy="401812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BE3FD1CF-0A56-4194-B7FC-6843C2AE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5524" y="1445560"/>
            <a:ext cx="424847" cy="401812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DFB60D79-3DB5-447A-8075-83A4D85B19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33886" y="1458672"/>
            <a:ext cx="424847" cy="40181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A3293199-F77F-4F3B-8497-1B8F5BE067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75188" y="4426859"/>
            <a:ext cx="424847" cy="360718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6E5C1D6-C645-418D-A73A-57E2B27D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4393" y="4664327"/>
            <a:ext cx="424847" cy="401812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1E4923-09C5-4D4A-B7E7-7A60A4DA9DE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8930" y="5015373"/>
            <a:ext cx="424847" cy="401812"/>
          </a:xfrm>
          <a:prstGeom prst="rect">
            <a:avLst/>
          </a:prstGeom>
        </p:spPr>
      </p:pic>
      <p:sp>
        <p:nvSpPr>
          <p:cNvPr id="165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911695" y="1145544"/>
            <a:ext cx="2199058" cy="1588986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FA4C7608-FFD4-40A9-8EB9-1D77EED09A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3533" y="1986071"/>
            <a:ext cx="424847" cy="360718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BF485343-2728-41FF-9FEE-824B758AE3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7695" y="1806558"/>
            <a:ext cx="424847" cy="401812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FCA02940-2CA1-48AE-B60B-C0F09BE2564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4984" y="2042266"/>
            <a:ext cx="424847" cy="401812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A59930BB-04BE-402F-8A79-F790F5C2D44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00626" y="1785648"/>
            <a:ext cx="424847" cy="401812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6D00CDA-9416-4218-8EDB-FF919B0D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71818" y="1741260"/>
            <a:ext cx="424847" cy="401812"/>
          </a:xfrm>
          <a:prstGeom prst="rect">
            <a:avLst/>
          </a:prstGeom>
        </p:spPr>
      </p:pic>
      <p:pic>
        <p:nvPicPr>
          <p:cNvPr id="172" name="Picture 171">
            <a:extLst>
              <a:ext uri="{FF2B5EF4-FFF2-40B4-BE49-F238E27FC236}">
                <a16:creationId xmlns:a16="http://schemas.microsoft.com/office/drawing/2014/main" id="{F7D0812C-84FC-49BE-A6C8-FA025BAF0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05124" y="2179851"/>
            <a:ext cx="424847" cy="401812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54ED9F32-0B68-4222-93E1-0AE9497C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62612" y="3028626"/>
            <a:ext cx="424847" cy="40181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3351EEE3-B4AB-4B0D-A3D2-450D91CB5FE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77053" y="2975111"/>
            <a:ext cx="424847" cy="43149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1C4089D-5397-45D8-8B51-DFDBD2CDCD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03960" y="5178819"/>
            <a:ext cx="424847" cy="401812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A4C60B3-2972-4EC5-9128-BEE6407A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5723" y="4568142"/>
            <a:ext cx="424847" cy="40181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36F09F3-1159-439F-9E62-6EA22B0218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7343" y="4929201"/>
            <a:ext cx="424847" cy="40181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88006B92-C282-4954-A2E7-80982E9FE08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5122" y="5166642"/>
            <a:ext cx="424847" cy="401812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F0E746F0-9C30-4D96-B8E3-E0A3294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4234" y="4551750"/>
            <a:ext cx="424847" cy="401812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943992A1-76F1-45D6-AAF2-BF8CF7B52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60526" y="4849660"/>
            <a:ext cx="424847" cy="401812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71B066EA-1BB1-467E-8CB2-FFDDD0D3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05674" y="3756657"/>
            <a:ext cx="424847" cy="43149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E6D65CA5-F80B-40D8-A725-68325CC181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4648" y="3642514"/>
            <a:ext cx="424847" cy="401812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00E11A04-B140-4702-8837-F8D33D1D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2918" y="3262368"/>
            <a:ext cx="424847" cy="43149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76ED6594-819A-438B-8A9C-120A2B7B9D1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5987" y="4291210"/>
            <a:ext cx="424847" cy="43149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87A68DA8-D57B-4381-876A-E296FB7E21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0488" y="2179851"/>
            <a:ext cx="424847" cy="360718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2428C7A3-8889-4CFD-A6D5-ED96D5284E5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5633" y="4560569"/>
            <a:ext cx="424847" cy="431490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9E578BAE-45EB-49E0-98BC-DCFD8F962B30}"/>
              </a:ext>
            </a:extLst>
          </p:cNvPr>
          <p:cNvSpPr txBox="1"/>
          <p:nvPr/>
        </p:nvSpPr>
        <p:spPr>
          <a:xfrm>
            <a:off x="4245636" y="5753052"/>
            <a:ext cx="419661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১৭৫টি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3BFE0C5-7DC8-46C0-B18C-B2DA81D3D5B4}"/>
              </a:ext>
            </a:extLst>
          </p:cNvPr>
          <p:cNvSpPr txBox="1"/>
          <p:nvPr/>
        </p:nvSpPr>
        <p:spPr>
          <a:xfrm>
            <a:off x="1222301" y="301619"/>
            <a:ext cx="974739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১০-এর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গরুর সংখ্যা নির্ণয় করতে পারি?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6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2940195" y="1266479"/>
            <a:ext cx="1752184" cy="1459388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4541023" y="1309469"/>
            <a:ext cx="1681050" cy="1384879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6044559" y="1417787"/>
            <a:ext cx="1888772" cy="1289148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7845117" y="1236524"/>
            <a:ext cx="1615418" cy="1542831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9312942" y="1175630"/>
            <a:ext cx="1880066" cy="1532356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911695" y="2800582"/>
            <a:ext cx="1911699" cy="1496251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2617909" y="2975111"/>
            <a:ext cx="1823583" cy="1248662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4350044" y="2840117"/>
            <a:ext cx="1901621" cy="1411660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6120684" y="2842866"/>
            <a:ext cx="1659439" cy="1339534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7663045" y="2918173"/>
            <a:ext cx="1716719" cy="1381380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9232418" y="2901660"/>
            <a:ext cx="1960589" cy="1381106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880534" y="4346807"/>
            <a:ext cx="2130095" cy="1474323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2919924" y="4241961"/>
            <a:ext cx="1618342" cy="1503389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4391153" y="4241962"/>
            <a:ext cx="1959931" cy="1454686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6105117" y="4420424"/>
            <a:ext cx="2220415" cy="1293273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8108230" y="4462648"/>
            <a:ext cx="1910367" cy="1282702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53772" y="4847653"/>
            <a:ext cx="424847" cy="401812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26634" y="4584757"/>
            <a:ext cx="424847" cy="401812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91158" y="5175802"/>
            <a:ext cx="424847" cy="401812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60800659-9DA6-43A5-B8FF-0CAE9FD743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7139" y="4985441"/>
            <a:ext cx="424847" cy="401812"/>
          </a:xfrm>
          <a:prstGeom prst="rect">
            <a:avLst/>
          </a:prstGeom>
        </p:spPr>
      </p:pic>
      <p:sp>
        <p:nvSpPr>
          <p:cNvPr id="207" name="!!shameem">
            <a:extLst>
              <a:ext uri="{FF2B5EF4-FFF2-40B4-BE49-F238E27FC236}">
                <a16:creationId xmlns:a16="http://schemas.microsoft.com/office/drawing/2014/main" id="{27E756CC-968D-434C-913E-5B4354414059}"/>
              </a:ext>
            </a:extLst>
          </p:cNvPr>
          <p:cNvSpPr/>
          <p:nvPr/>
        </p:nvSpPr>
        <p:spPr>
          <a:xfrm>
            <a:off x="9883671" y="4464326"/>
            <a:ext cx="1321399" cy="1203934"/>
          </a:xfrm>
          <a:custGeom>
            <a:avLst/>
            <a:gdLst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0 h 2161309"/>
              <a:gd name="connsiteX1" fmla="*/ 2881745 w 2881745"/>
              <a:gd name="connsiteY1" fmla="*/ 346364 h 2161309"/>
              <a:gd name="connsiteX2" fmla="*/ 2466109 w 2881745"/>
              <a:gd name="connsiteY2" fmla="*/ 1149927 h 2161309"/>
              <a:gd name="connsiteX3" fmla="*/ 1967345 w 2881745"/>
              <a:gd name="connsiteY3" fmla="*/ 1524000 h 2161309"/>
              <a:gd name="connsiteX4" fmla="*/ 1884218 w 2881745"/>
              <a:gd name="connsiteY4" fmla="*/ 1967346 h 2161309"/>
              <a:gd name="connsiteX5" fmla="*/ 1205345 w 2881745"/>
              <a:gd name="connsiteY5" fmla="*/ 2064327 h 2161309"/>
              <a:gd name="connsiteX6" fmla="*/ 762000 w 2881745"/>
              <a:gd name="connsiteY6" fmla="*/ 2147455 h 2161309"/>
              <a:gd name="connsiteX7" fmla="*/ 0 w 2881745"/>
              <a:gd name="connsiteY7" fmla="*/ 2161309 h 2161309"/>
              <a:gd name="connsiteX8" fmla="*/ 55418 w 2881745"/>
              <a:gd name="connsiteY8" fmla="*/ 623455 h 2161309"/>
              <a:gd name="connsiteX9" fmla="*/ 1731818 w 2881745"/>
              <a:gd name="connsiteY9" fmla="*/ 0 h 21613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81745"/>
              <a:gd name="connsiteY0" fmla="*/ 6700 h 2168009"/>
              <a:gd name="connsiteX1" fmla="*/ 2881745 w 2881745"/>
              <a:gd name="connsiteY1" fmla="*/ 353064 h 2168009"/>
              <a:gd name="connsiteX2" fmla="*/ 2466109 w 2881745"/>
              <a:gd name="connsiteY2" fmla="*/ 1156627 h 2168009"/>
              <a:gd name="connsiteX3" fmla="*/ 1967345 w 2881745"/>
              <a:gd name="connsiteY3" fmla="*/ 1530700 h 2168009"/>
              <a:gd name="connsiteX4" fmla="*/ 1884218 w 2881745"/>
              <a:gd name="connsiteY4" fmla="*/ 1974046 h 2168009"/>
              <a:gd name="connsiteX5" fmla="*/ 1205345 w 2881745"/>
              <a:gd name="connsiteY5" fmla="*/ 2071027 h 2168009"/>
              <a:gd name="connsiteX6" fmla="*/ 762000 w 2881745"/>
              <a:gd name="connsiteY6" fmla="*/ 2154155 h 2168009"/>
              <a:gd name="connsiteX7" fmla="*/ 0 w 2881745"/>
              <a:gd name="connsiteY7" fmla="*/ 2168009 h 2168009"/>
              <a:gd name="connsiteX8" fmla="*/ 55418 w 2881745"/>
              <a:gd name="connsiteY8" fmla="*/ 630155 h 2168009"/>
              <a:gd name="connsiteX9" fmla="*/ 1731818 w 2881745"/>
              <a:gd name="connsiteY9" fmla="*/ 6700 h 2168009"/>
              <a:gd name="connsiteX0" fmla="*/ 1731818 w 2897340"/>
              <a:gd name="connsiteY0" fmla="*/ 9430 h 2170739"/>
              <a:gd name="connsiteX1" fmla="*/ 2881745 w 2897340"/>
              <a:gd name="connsiteY1" fmla="*/ 355794 h 2170739"/>
              <a:gd name="connsiteX2" fmla="*/ 2466109 w 2897340"/>
              <a:gd name="connsiteY2" fmla="*/ 1159357 h 2170739"/>
              <a:gd name="connsiteX3" fmla="*/ 1967345 w 2897340"/>
              <a:gd name="connsiteY3" fmla="*/ 1533430 h 2170739"/>
              <a:gd name="connsiteX4" fmla="*/ 1884218 w 2897340"/>
              <a:gd name="connsiteY4" fmla="*/ 1976776 h 2170739"/>
              <a:gd name="connsiteX5" fmla="*/ 1205345 w 2897340"/>
              <a:gd name="connsiteY5" fmla="*/ 2073757 h 2170739"/>
              <a:gd name="connsiteX6" fmla="*/ 762000 w 2897340"/>
              <a:gd name="connsiteY6" fmla="*/ 2156885 h 2170739"/>
              <a:gd name="connsiteX7" fmla="*/ 0 w 2897340"/>
              <a:gd name="connsiteY7" fmla="*/ 2170739 h 2170739"/>
              <a:gd name="connsiteX8" fmla="*/ 55418 w 2897340"/>
              <a:gd name="connsiteY8" fmla="*/ 632885 h 2170739"/>
              <a:gd name="connsiteX9" fmla="*/ 1731818 w 2897340"/>
              <a:gd name="connsiteY9" fmla="*/ 9430 h 2170739"/>
              <a:gd name="connsiteX0" fmla="*/ 1731818 w 2904735"/>
              <a:gd name="connsiteY0" fmla="*/ 6701 h 2168010"/>
              <a:gd name="connsiteX1" fmla="*/ 2881745 w 2904735"/>
              <a:gd name="connsiteY1" fmla="*/ 353065 h 2168010"/>
              <a:gd name="connsiteX2" fmla="*/ 2466109 w 2904735"/>
              <a:gd name="connsiteY2" fmla="*/ 1156628 h 2168010"/>
              <a:gd name="connsiteX3" fmla="*/ 1967345 w 2904735"/>
              <a:gd name="connsiteY3" fmla="*/ 1530701 h 2168010"/>
              <a:gd name="connsiteX4" fmla="*/ 1884218 w 2904735"/>
              <a:gd name="connsiteY4" fmla="*/ 1974047 h 2168010"/>
              <a:gd name="connsiteX5" fmla="*/ 1205345 w 2904735"/>
              <a:gd name="connsiteY5" fmla="*/ 2071028 h 2168010"/>
              <a:gd name="connsiteX6" fmla="*/ 762000 w 2904735"/>
              <a:gd name="connsiteY6" fmla="*/ 2154156 h 2168010"/>
              <a:gd name="connsiteX7" fmla="*/ 0 w 2904735"/>
              <a:gd name="connsiteY7" fmla="*/ 2168010 h 2168010"/>
              <a:gd name="connsiteX8" fmla="*/ 55418 w 2904735"/>
              <a:gd name="connsiteY8" fmla="*/ 630156 h 2168010"/>
              <a:gd name="connsiteX9" fmla="*/ 1731818 w 2904735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884218 w 2906019"/>
              <a:gd name="connsiteY4" fmla="*/ 1974047 h 2168010"/>
              <a:gd name="connsiteX5" fmla="*/ 1205345 w 2906019"/>
              <a:gd name="connsiteY5" fmla="*/ 2071028 h 2168010"/>
              <a:gd name="connsiteX6" fmla="*/ 762000 w 2906019"/>
              <a:gd name="connsiteY6" fmla="*/ 2154156 h 2168010"/>
              <a:gd name="connsiteX7" fmla="*/ 0 w 2906019"/>
              <a:gd name="connsiteY7" fmla="*/ 2168010 h 2168010"/>
              <a:gd name="connsiteX8" fmla="*/ 55418 w 2906019"/>
              <a:gd name="connsiteY8" fmla="*/ 630156 h 2168010"/>
              <a:gd name="connsiteX9" fmla="*/ 1731818 w 2906019"/>
              <a:gd name="connsiteY9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731818 w 2906019"/>
              <a:gd name="connsiteY0" fmla="*/ 6701 h 2168010"/>
              <a:gd name="connsiteX1" fmla="*/ 2881745 w 2906019"/>
              <a:gd name="connsiteY1" fmla="*/ 353065 h 2168010"/>
              <a:gd name="connsiteX2" fmla="*/ 2466109 w 2906019"/>
              <a:gd name="connsiteY2" fmla="*/ 1156628 h 2168010"/>
              <a:gd name="connsiteX3" fmla="*/ 1967345 w 2906019"/>
              <a:gd name="connsiteY3" fmla="*/ 1530701 h 2168010"/>
              <a:gd name="connsiteX4" fmla="*/ 1925781 w 2906019"/>
              <a:gd name="connsiteY4" fmla="*/ 1641537 h 2168010"/>
              <a:gd name="connsiteX5" fmla="*/ 1884218 w 2906019"/>
              <a:gd name="connsiteY5" fmla="*/ 1974047 h 2168010"/>
              <a:gd name="connsiteX6" fmla="*/ 1205345 w 2906019"/>
              <a:gd name="connsiteY6" fmla="*/ 2071028 h 2168010"/>
              <a:gd name="connsiteX7" fmla="*/ 762000 w 2906019"/>
              <a:gd name="connsiteY7" fmla="*/ 2154156 h 2168010"/>
              <a:gd name="connsiteX8" fmla="*/ 0 w 2906019"/>
              <a:gd name="connsiteY8" fmla="*/ 2168010 h 2168010"/>
              <a:gd name="connsiteX9" fmla="*/ 55418 w 2906019"/>
              <a:gd name="connsiteY9" fmla="*/ 630156 h 2168010"/>
              <a:gd name="connsiteX10" fmla="*/ 1731818 w 2906019"/>
              <a:gd name="connsiteY10" fmla="*/ 6701 h 2168010"/>
              <a:gd name="connsiteX0" fmla="*/ 1857321 w 3031522"/>
              <a:gd name="connsiteY0" fmla="*/ 6701 h 2280900"/>
              <a:gd name="connsiteX1" fmla="*/ 3007248 w 3031522"/>
              <a:gd name="connsiteY1" fmla="*/ 353065 h 2280900"/>
              <a:gd name="connsiteX2" fmla="*/ 2591612 w 3031522"/>
              <a:gd name="connsiteY2" fmla="*/ 1156628 h 2280900"/>
              <a:gd name="connsiteX3" fmla="*/ 2092848 w 3031522"/>
              <a:gd name="connsiteY3" fmla="*/ 1530701 h 2280900"/>
              <a:gd name="connsiteX4" fmla="*/ 2051284 w 3031522"/>
              <a:gd name="connsiteY4" fmla="*/ 1641537 h 2280900"/>
              <a:gd name="connsiteX5" fmla="*/ 2009721 w 3031522"/>
              <a:gd name="connsiteY5" fmla="*/ 1974047 h 2280900"/>
              <a:gd name="connsiteX6" fmla="*/ 1330848 w 3031522"/>
              <a:gd name="connsiteY6" fmla="*/ 2071028 h 2280900"/>
              <a:gd name="connsiteX7" fmla="*/ 887503 w 3031522"/>
              <a:gd name="connsiteY7" fmla="*/ 2154156 h 2280900"/>
              <a:gd name="connsiteX8" fmla="*/ 125503 w 3031522"/>
              <a:gd name="connsiteY8" fmla="*/ 2168010 h 2280900"/>
              <a:gd name="connsiteX9" fmla="*/ 180921 w 3031522"/>
              <a:gd name="connsiteY9" fmla="*/ 630156 h 2280900"/>
              <a:gd name="connsiteX10" fmla="*/ 1857321 w 3031522"/>
              <a:gd name="connsiteY10" fmla="*/ 6701 h 2280900"/>
              <a:gd name="connsiteX0" fmla="*/ 1840168 w 3014369"/>
              <a:gd name="connsiteY0" fmla="*/ 6701 h 2162063"/>
              <a:gd name="connsiteX1" fmla="*/ 2990095 w 3014369"/>
              <a:gd name="connsiteY1" fmla="*/ 353065 h 2162063"/>
              <a:gd name="connsiteX2" fmla="*/ 2574459 w 3014369"/>
              <a:gd name="connsiteY2" fmla="*/ 1156628 h 2162063"/>
              <a:gd name="connsiteX3" fmla="*/ 2075695 w 3014369"/>
              <a:gd name="connsiteY3" fmla="*/ 1530701 h 2162063"/>
              <a:gd name="connsiteX4" fmla="*/ 2034131 w 3014369"/>
              <a:gd name="connsiteY4" fmla="*/ 1641537 h 2162063"/>
              <a:gd name="connsiteX5" fmla="*/ 1992568 w 3014369"/>
              <a:gd name="connsiteY5" fmla="*/ 1974047 h 2162063"/>
              <a:gd name="connsiteX6" fmla="*/ 1313695 w 3014369"/>
              <a:gd name="connsiteY6" fmla="*/ 2071028 h 2162063"/>
              <a:gd name="connsiteX7" fmla="*/ 870350 w 3014369"/>
              <a:gd name="connsiteY7" fmla="*/ 2154156 h 2162063"/>
              <a:gd name="connsiteX8" fmla="*/ 149914 w 3014369"/>
              <a:gd name="connsiteY8" fmla="*/ 1932483 h 2162063"/>
              <a:gd name="connsiteX9" fmla="*/ 163768 w 3014369"/>
              <a:gd name="connsiteY9" fmla="*/ 630156 h 2162063"/>
              <a:gd name="connsiteX10" fmla="*/ 1840168 w 3014369"/>
              <a:gd name="connsiteY10" fmla="*/ 6701 h 21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14369" h="2162063">
                <a:moveTo>
                  <a:pt x="1840168" y="6701"/>
                </a:moveTo>
                <a:cubicBezTo>
                  <a:pt x="2311222" y="-39481"/>
                  <a:pt x="2867713" y="161410"/>
                  <a:pt x="2990095" y="353065"/>
                </a:cubicBezTo>
                <a:cubicBezTo>
                  <a:pt x="3112477" y="544720"/>
                  <a:pt x="2740714" y="1031937"/>
                  <a:pt x="2574459" y="1156628"/>
                </a:cubicBezTo>
                <a:cubicBezTo>
                  <a:pt x="2408204" y="1281319"/>
                  <a:pt x="2165750" y="1449883"/>
                  <a:pt x="2075695" y="1530701"/>
                </a:cubicBezTo>
                <a:cubicBezTo>
                  <a:pt x="1985640" y="1611519"/>
                  <a:pt x="2047985" y="1567646"/>
                  <a:pt x="2034131" y="1641537"/>
                </a:cubicBezTo>
                <a:cubicBezTo>
                  <a:pt x="2020277" y="1715428"/>
                  <a:pt x="2112641" y="1902465"/>
                  <a:pt x="1992568" y="1974047"/>
                </a:cubicBezTo>
                <a:lnTo>
                  <a:pt x="1313695" y="2071028"/>
                </a:lnTo>
                <a:lnTo>
                  <a:pt x="870350" y="2154156"/>
                </a:lnTo>
                <a:cubicBezTo>
                  <a:pt x="669459" y="2170320"/>
                  <a:pt x="267678" y="2186483"/>
                  <a:pt x="149914" y="1932483"/>
                </a:cubicBezTo>
                <a:cubicBezTo>
                  <a:pt x="32150" y="1678483"/>
                  <a:pt x="-124868" y="990374"/>
                  <a:pt x="163768" y="630156"/>
                </a:cubicBezTo>
                <a:cubicBezTo>
                  <a:pt x="452404" y="269938"/>
                  <a:pt x="1369114" y="52883"/>
                  <a:pt x="1840168" y="6701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82" grpId="0" animBg="1"/>
      <p:bldP spid="186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6900E2-1E7A-40D6-AF16-CA14AB83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6" y="932290"/>
            <a:ext cx="4338294" cy="55398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59052D-3465-41E0-8346-FC8912B89CF1}"/>
              </a:ext>
            </a:extLst>
          </p:cNvPr>
          <p:cNvSpPr txBox="1"/>
          <p:nvPr/>
        </p:nvSpPr>
        <p:spPr>
          <a:xfrm>
            <a:off x="4724400" y="2853357"/>
            <a:ext cx="6809427" cy="83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 দশে একশত হয়?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83044D-0192-45E1-900F-2F564E7FDCEC}"/>
              </a:ext>
            </a:extLst>
          </p:cNvPr>
          <p:cNvSpPr txBox="1"/>
          <p:nvPr/>
        </p:nvSpPr>
        <p:spPr>
          <a:xfrm>
            <a:off x="4724400" y="5165136"/>
            <a:ext cx="6938210" cy="839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 শত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এক হাজার?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6A759164-9354-4C0D-87CA-6358CB83EE27}"/>
              </a:ext>
            </a:extLst>
          </p:cNvPr>
          <p:cNvSpPr/>
          <p:nvPr/>
        </p:nvSpPr>
        <p:spPr>
          <a:xfrm>
            <a:off x="4227317" y="427007"/>
            <a:ext cx="3737365" cy="1126672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24400" y="3990433"/>
            <a:ext cx="6809428" cy="876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শতকে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পাঁচশত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4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464B98-7E86-467C-8728-D0415C776219}"/>
              </a:ext>
            </a:extLst>
          </p:cNvPr>
          <p:cNvSpPr txBox="1"/>
          <p:nvPr/>
        </p:nvSpPr>
        <p:spPr>
          <a:xfrm>
            <a:off x="5503333" y="2575059"/>
            <a:ext cx="6265334" cy="255454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হাজারে দশ হাজার হবে?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দশ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 শতে কত হাজার হবে?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0961" y="390511"/>
            <a:ext cx="3670076" cy="776843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" y="1557864"/>
            <a:ext cx="4514849" cy="4588933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CE4426-307C-49D1-8FAE-8DEC3C38407C}"/>
              </a:ext>
            </a:extLst>
          </p:cNvPr>
          <p:cNvSpPr txBox="1"/>
          <p:nvPr/>
        </p:nvSpPr>
        <p:spPr>
          <a:xfrm>
            <a:off x="5638800" y="3347198"/>
            <a:ext cx="6028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পাঁচটি শতে কত হয়?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4157134" y="452624"/>
            <a:ext cx="3877732" cy="1198525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27" y="2073726"/>
            <a:ext cx="4472346" cy="4361697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5638800" y="4284621"/>
            <a:ext cx="6028266" cy="76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দশটি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দশকে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27"/>
            <a:ext cx="12191999" cy="68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05895-55BB-4F9C-93E6-1522358B4FD6}"/>
              </a:ext>
            </a:extLst>
          </p:cNvPr>
          <p:cNvSpPr txBox="1"/>
          <p:nvPr/>
        </p:nvSpPr>
        <p:spPr>
          <a:xfrm>
            <a:off x="1261532" y="4870811"/>
            <a:ext cx="9668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দশ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জনের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দশ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দলে কতজন হবে বল?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1532" y="3582933"/>
            <a:ext cx="6766648" cy="876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শতকে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পাঁচশত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61532" y="2257379"/>
            <a:ext cx="9668934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</a:t>
            </a:r>
            <a:r>
              <a:rPr lang="bn-IN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হাজারে দশ হাজার হবে?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4089399" y="577927"/>
            <a:ext cx="4013200" cy="894819"/>
          </a:xfrm>
          <a:prstGeom prst="cloudCallout">
            <a:avLst>
              <a:gd name="adj1" fmla="val 264"/>
              <a:gd name="adj2" fmla="val 106025"/>
            </a:avLst>
          </a:prstGeom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Ribbon 7"/>
          <p:cNvSpPr/>
          <p:nvPr/>
        </p:nvSpPr>
        <p:spPr>
          <a:xfrm>
            <a:off x="3234265" y="389468"/>
            <a:ext cx="5723467" cy="1083733"/>
          </a:xfrm>
          <a:prstGeom prst="ribbon">
            <a:avLst>
              <a:gd name="adj1" fmla="val 17361"/>
              <a:gd name="adj2" fmla="val 66124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বাড়ীর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1" y="1719147"/>
            <a:ext cx="11142133" cy="4892907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/>
          <p:nvPr/>
        </p:nvSpPr>
        <p:spPr>
          <a:xfrm>
            <a:off x="5367870" y="2099734"/>
            <a:ext cx="4724399" cy="2472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lvl="1" indent="-685800">
              <a:buFont typeface="Wingdings" panose="05000000000000000000" pitchFamily="2" charset="2"/>
              <a:buChar char="q"/>
            </a:pPr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পাঁচটি হাজার টাকার নোটে কত হয় লিখে আনবে?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3FDA69-30A6-48FA-A8D6-6E6D49C85369}"/>
              </a:ext>
            </a:extLst>
          </p:cNvPr>
          <p:cNvSpPr txBox="1"/>
          <p:nvPr/>
        </p:nvSpPr>
        <p:spPr>
          <a:xfrm>
            <a:off x="2105526" y="757989"/>
            <a:ext cx="8289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201083"/>
            <a:ext cx="11683998" cy="6216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012267"/>
            <a:ext cx="11921067" cy="170906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812799" y="1111593"/>
            <a:ext cx="11260666" cy="1557866"/>
          </a:xfrm>
          <a:prstGeom prst="cloudCallout">
            <a:avLst>
              <a:gd name="adj1" fmla="val -20833"/>
              <a:gd name="adj2" fmla="val -1142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সবাইকে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93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1732"/>
            <a:ext cx="12310533" cy="2597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400334"/>
            <a:ext cx="11887200" cy="2328941"/>
          </a:xfrm>
          <a:prstGeom prst="rect">
            <a:avLst/>
          </a:prstGeom>
        </p:spPr>
      </p:pic>
      <p:sp>
        <p:nvSpPr>
          <p:cNvPr id="7" name="Flowchart: Process 6"/>
          <p:cNvSpPr/>
          <p:nvPr/>
        </p:nvSpPr>
        <p:spPr>
          <a:xfrm>
            <a:off x="152399" y="308693"/>
            <a:ext cx="11887200" cy="866648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কোম্পানীগঞ্জ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অনলাইন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স্কুলের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পক্ষ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3A960994-2CCF-4DE5-B390-5712614A361E}"/>
              </a:ext>
            </a:extLst>
          </p:cNvPr>
          <p:cNvSpPr/>
          <p:nvPr/>
        </p:nvSpPr>
        <p:spPr>
          <a:xfrm>
            <a:off x="1652262" y="1443943"/>
            <a:ext cx="8887473" cy="34794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পাঠে </a:t>
            </a:r>
          </a:p>
          <a:p>
            <a:pPr algn="ctr"/>
            <a:r>
              <a:rPr lang="bn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সবাইকে শুভেচ্ছা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6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0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Ribbon 3"/>
          <p:cNvSpPr/>
          <p:nvPr/>
        </p:nvSpPr>
        <p:spPr>
          <a:xfrm>
            <a:off x="2836333" y="321732"/>
            <a:ext cx="6519333" cy="1151467"/>
          </a:xfrm>
          <a:prstGeom prst="ribbon">
            <a:avLst>
              <a:gd name="adj1" fmla="val 12964"/>
              <a:gd name="adj2" fmla="val 7500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5867" y="1794930"/>
            <a:ext cx="7112000" cy="4656669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সাজ্জাদুর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রহমান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জালিয়ারপাড়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সরকারি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প্রাথমিক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বিদ্যালয়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কোম্পানীগঞ্জ,সিলেট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www.mdsazzadur13@gmail.com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7" y="1794929"/>
            <a:ext cx="3847460" cy="4656669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3200400" y="389467"/>
            <a:ext cx="5791200" cy="999068"/>
          </a:xfrm>
          <a:prstGeom prst="ribbon">
            <a:avLst>
              <a:gd name="adj1" fmla="val 16667"/>
              <a:gd name="adj2" fmla="val 75000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4E026-B5B3-489C-BF89-D00D167AAD3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4" y="1778002"/>
            <a:ext cx="3928533" cy="4707465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46133" y="1778002"/>
            <a:ext cx="6722534" cy="47074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(১০১-১০০০০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19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59" y="1440412"/>
            <a:ext cx="1166346" cy="1044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2933" y="372535"/>
            <a:ext cx="7586134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ছবিতে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পাখি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049" y="2286322"/>
            <a:ext cx="1166346" cy="10441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63" y="1499401"/>
            <a:ext cx="1166346" cy="1044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5" y="2559569"/>
            <a:ext cx="1166346" cy="1044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67" y="1440412"/>
            <a:ext cx="1166346" cy="1044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22" y="5238968"/>
            <a:ext cx="1166346" cy="1044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6" y="4048790"/>
            <a:ext cx="1166346" cy="10441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678" y="5200113"/>
            <a:ext cx="1166346" cy="1044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77" y="4162862"/>
            <a:ext cx="1166346" cy="10441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0" y="5270342"/>
            <a:ext cx="1166346" cy="1044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46" y="3118739"/>
            <a:ext cx="1166346" cy="10441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39" y="1460292"/>
            <a:ext cx="1166346" cy="10441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63" y="1489859"/>
            <a:ext cx="1166346" cy="10441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19" y="2659612"/>
            <a:ext cx="1166346" cy="10441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15" y="2596678"/>
            <a:ext cx="1166346" cy="10441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62" y="2510864"/>
            <a:ext cx="1166346" cy="10441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04" y="3122686"/>
            <a:ext cx="1166346" cy="10441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198" y="4011281"/>
            <a:ext cx="1166346" cy="10441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93" y="3945710"/>
            <a:ext cx="1166346" cy="10441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26" y="1489859"/>
            <a:ext cx="1166346" cy="104412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893" y="4256854"/>
            <a:ext cx="1166346" cy="104412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212" y="4889050"/>
            <a:ext cx="1166346" cy="104412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45" y="2766833"/>
            <a:ext cx="1166346" cy="104412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004" y="3678592"/>
            <a:ext cx="1166346" cy="10441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759" y="5162873"/>
            <a:ext cx="1166346" cy="10441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23" y="4951783"/>
            <a:ext cx="1166346" cy="104412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63" y="3844927"/>
            <a:ext cx="1166346" cy="10441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54" y="4939442"/>
            <a:ext cx="1166346" cy="104412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495" y="2484535"/>
            <a:ext cx="1166346" cy="10441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88" y="3829365"/>
            <a:ext cx="1166346" cy="10441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406" y="1490254"/>
            <a:ext cx="1166346" cy="104412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61" y="5172529"/>
            <a:ext cx="1166346" cy="1044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89" y="3497456"/>
            <a:ext cx="1166346" cy="10441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80" y="2074616"/>
            <a:ext cx="1038492" cy="1044123"/>
          </a:xfrm>
          <a:prstGeom prst="rect">
            <a:avLst/>
          </a:prstGeom>
        </p:spPr>
      </p:pic>
      <p:sp>
        <p:nvSpPr>
          <p:cNvPr id="119" name="Frame 118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17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2946400" y="372533"/>
            <a:ext cx="6299199" cy="1168400"/>
          </a:xfrm>
          <a:prstGeom prst="cloudCallout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3344332" y="2269065"/>
            <a:ext cx="5503334" cy="1591733"/>
          </a:xfrm>
          <a:prstGeom prst="fram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সংখ্যার গণনা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532" y="4453465"/>
            <a:ext cx="11192934" cy="10329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পাঠ্যাংশঃ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গণনা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(১০১………১০০০০)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ame 6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29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3767666" y="372532"/>
            <a:ext cx="4656667" cy="1524001"/>
          </a:xfrm>
          <a:prstGeom prst="ribbon">
            <a:avLst>
              <a:gd name="adj1" fmla="val 10338"/>
              <a:gd name="adj2" fmla="val 74066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lvl="0" algn="ctr"/>
            <a:r>
              <a:rPr lang="bn-IN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22298" y="2396066"/>
            <a:ext cx="10947402" cy="3488267"/>
          </a:xfrm>
          <a:prstGeom prst="flowChartProcess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.২. ১-দশ ও শতের গুচ্ছ তৈরি করতে পারবে এবং তাদের সাহায্যে ১০০০০ পর্যন্ত উপকরণ গননা করতে পারবে। </a:t>
            </a:r>
            <a:endParaRPr lang="en-US" sz="4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২ .২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১০০০০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42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0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2921000" y="419102"/>
            <a:ext cx="6349999" cy="846667"/>
          </a:xfrm>
          <a:prstGeom prst="flowChartProcess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2" y="1490125"/>
            <a:ext cx="1388533" cy="1270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47" y="1490125"/>
            <a:ext cx="1388533" cy="1270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80" y="1490125"/>
            <a:ext cx="1388533" cy="1270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47" y="2819392"/>
            <a:ext cx="1388533" cy="1270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13" y="2819392"/>
            <a:ext cx="1388533" cy="1270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14" y="2819392"/>
            <a:ext cx="1388533" cy="1270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15" y="1490131"/>
            <a:ext cx="1388533" cy="1270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48" y="1490125"/>
            <a:ext cx="1388533" cy="12700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81" y="2819392"/>
            <a:ext cx="1388533" cy="12700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79" y="2819392"/>
            <a:ext cx="1388533" cy="12700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1" y="2760127"/>
            <a:ext cx="1388533" cy="12700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81" y="1490125"/>
            <a:ext cx="1388533" cy="1270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12" y="2819392"/>
            <a:ext cx="1388533" cy="12700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14" y="1490125"/>
            <a:ext cx="1388533" cy="12700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46" y="2819392"/>
            <a:ext cx="1388533" cy="12700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13" y="1490125"/>
            <a:ext cx="1388533" cy="12700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0" y="4148653"/>
            <a:ext cx="1388533" cy="12700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13" y="5384774"/>
            <a:ext cx="1388533" cy="12700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9" y="5384774"/>
            <a:ext cx="1388533" cy="12700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13" y="4148653"/>
            <a:ext cx="1388533" cy="12700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36" y="4148653"/>
            <a:ext cx="1388533" cy="12700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73" y="4148661"/>
            <a:ext cx="1388533" cy="12700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08" y="4148653"/>
            <a:ext cx="1388533" cy="127000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43" y="4148653"/>
            <a:ext cx="1388533" cy="12700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77" y="4148653"/>
            <a:ext cx="1388533" cy="12700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11" y="4148653"/>
            <a:ext cx="1388533" cy="12700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636" y="5384774"/>
            <a:ext cx="1388533" cy="12700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03" y="5384774"/>
            <a:ext cx="1388533" cy="127000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67" y="5384774"/>
            <a:ext cx="1388533" cy="12700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32" y="5384774"/>
            <a:ext cx="1388533" cy="127000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85" y="5384774"/>
            <a:ext cx="1388533" cy="12700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164" y="5384774"/>
            <a:ext cx="1388533" cy="1270002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 rot="16200000">
            <a:off x="8457127" y="3312576"/>
            <a:ext cx="6468532" cy="6815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এখানে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৩২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Frame 36"/>
          <p:cNvSpPr/>
          <p:nvPr/>
        </p:nvSpPr>
        <p:spPr>
          <a:xfrm>
            <a:off x="-26" y="0"/>
            <a:ext cx="12192026" cy="6858000"/>
          </a:xfrm>
          <a:prstGeom prst="frame">
            <a:avLst>
              <a:gd name="adj1" fmla="val 2436"/>
            </a:avLst>
          </a:prstGeom>
          <a:solidFill>
            <a:srgbClr val="FFFF0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1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0" y="-22892"/>
            <a:ext cx="12192000" cy="688089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1" y="94855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75" y="94855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75" y="1879383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96" y="1881540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96" y="94639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1" y="1899057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75" y="283580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45642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222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75" y="3776473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77" y="473881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75" y="475456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8539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98" y="568323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94" y="94639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96" y="568323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96" y="475456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96" y="3809743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96" y="2845642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08" y="475456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08" y="379222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08" y="284729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17" y="189817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08" y="566924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7" y="2850273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7" y="379641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7" y="474649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7" y="5677323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90" y="94639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7" y="94855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577" y="1918568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53" y="94639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06" y="5683712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06" y="474649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606" y="379222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90" y="2846225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020" y="1914810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71" y="1914810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16" y="94639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44" y="5683712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53" y="475456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990" y="380797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04" y="284520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53" y="189817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16" y="5683712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71" y="474649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92" y="380797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33" y="284520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132" y="94639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083" y="94639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86" y="946394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86" y="474649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86" y="379641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86" y="2851590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86" y="191436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706" y="566924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20" y="4738418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21" y="3781163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252" y="284752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20" y="191436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420" y="5683712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058" y="569010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001" y="4738418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8" y="3796416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67" y="2845201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18" y="1914369"/>
            <a:ext cx="1023798" cy="930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0" name="Rectangle 69"/>
          <p:cNvSpPr/>
          <p:nvPr/>
        </p:nvSpPr>
        <p:spPr>
          <a:xfrm>
            <a:off x="2425041" y="279531"/>
            <a:ext cx="7341918" cy="592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এখানে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কয়টি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অরেঞ্জ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আছে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Frame 70"/>
          <p:cNvSpPr/>
          <p:nvPr/>
        </p:nvSpPr>
        <p:spPr>
          <a:xfrm>
            <a:off x="-2" y="0"/>
            <a:ext cx="12192000" cy="6858000"/>
          </a:xfrm>
          <a:prstGeom prst="frame">
            <a:avLst>
              <a:gd name="adj1" fmla="val 294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0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260</Words>
  <Application>Microsoft Office PowerPoint</Application>
  <PresentationFormat>Widescreen</PresentationFormat>
  <Paragraphs>63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Sazzadur Rahman</cp:lastModifiedBy>
  <cp:revision>153</cp:revision>
  <dcterms:created xsi:type="dcterms:W3CDTF">2020-11-27T15:11:40Z</dcterms:created>
  <dcterms:modified xsi:type="dcterms:W3CDTF">2021-01-18T17:02:51Z</dcterms:modified>
</cp:coreProperties>
</file>