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8D4EE-197F-6D44-91F3-C5F80873BA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2869" y="2323444"/>
            <a:ext cx="8679915" cy="1748729"/>
          </a:xfrm>
        </p:spPr>
        <p:txBody>
          <a:bodyPr/>
          <a:lstStyle/>
          <a:p>
            <a:r>
              <a:rPr lang="en-GB"/>
              <a:t>বাংলাদেশের মুক্তিযুদ্ধের ইতিহাস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073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974CE627-E1AF-AB4E-AF05-48ADA9414B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3789" y="1254573"/>
            <a:ext cx="7538456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953656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Atlas</vt:lpstr>
      <vt:lpstr>বাংলাদেশের মুক্তিযুদ্ধের ইতিহাস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বাংলাদেশের মুক্তিযুদ্ধের ইতিহাস</dc:title>
  <dc:creator>sabiya hasan</dc:creator>
  <cp:lastModifiedBy>sabiya hasan</cp:lastModifiedBy>
  <cp:revision>1</cp:revision>
  <dcterms:created xsi:type="dcterms:W3CDTF">2021-01-18T12:45:58Z</dcterms:created>
  <dcterms:modified xsi:type="dcterms:W3CDTF">2021-01-18T12:48:18Z</dcterms:modified>
</cp:coreProperties>
</file>