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9" r:id="rId4"/>
    <p:sldId id="282" r:id="rId5"/>
    <p:sldId id="259" r:id="rId6"/>
    <p:sldId id="260" r:id="rId7"/>
    <p:sldId id="261" r:id="rId8"/>
    <p:sldId id="263" r:id="rId9"/>
    <p:sldId id="277" r:id="rId10"/>
    <p:sldId id="266" r:id="rId11"/>
    <p:sldId id="267" r:id="rId12"/>
    <p:sldId id="278" r:id="rId13"/>
    <p:sldId id="276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2" d="100"/>
          <a:sy n="112" d="100"/>
        </p:scale>
        <p:origin x="-156" y="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8455-2671-4D8B-A5E5-6C4A611FCCB5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FB406-058F-47D5-9341-D5EB0264F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372600" cy="716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s (3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72600" cy="7162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752600"/>
            <a:ext cx="9372600" cy="3307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Welcome Everybody </a:t>
            </a:r>
          </a:p>
          <a:p>
            <a:pPr algn="ctr"/>
            <a:r>
              <a:rPr lang="en-US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</a:p>
          <a:p>
            <a:pPr algn="ctr"/>
            <a:r>
              <a:rPr lang="en-US" sz="4400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Bhabanipur</a:t>
            </a:r>
            <a:r>
              <a:rPr lang="en-US" sz="4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Sefatia</a:t>
            </a:r>
            <a:r>
              <a:rPr lang="en-US" sz="4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Kamil</a:t>
            </a:r>
            <a:r>
              <a:rPr lang="en-US" sz="4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Madrasah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286000"/>
            <a:ext cx="8534400" cy="76944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a pen like a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sord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2777562">
            <a:off x="2005478" y="881962"/>
            <a:ext cx="523704" cy="1575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8600" y="304800"/>
            <a:ext cx="85344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hasn’t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a pen like a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sord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5029200"/>
            <a:ext cx="7010400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Rule -2: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800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381000"/>
            <a:ext cx="3505200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If there is</a:t>
            </a:r>
            <a:endParaRPr lang="en-US" sz="60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47800"/>
            <a:ext cx="2286000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1. Who </a:t>
            </a:r>
            <a:endParaRPr lang="en-US" sz="5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1447800"/>
            <a:ext cx="388620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Every + Noun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Down Arrow 15"/>
          <p:cNvSpPr/>
          <p:nvPr/>
        </p:nvSpPr>
        <p:spPr>
          <a:xfrm rot="16200000">
            <a:off x="3447367" y="1124633"/>
            <a:ext cx="534769" cy="1333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2667000"/>
            <a:ext cx="3124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Av+not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/Av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05200" y="381000"/>
            <a:ext cx="198120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Who</a:t>
            </a:r>
            <a:endParaRPr lang="en-US" sz="60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86400" y="381000"/>
            <a:ext cx="1828800" cy="1015663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AV</a:t>
            </a:r>
            <a:endParaRPr lang="en-US" sz="60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Down Arrow 24"/>
          <p:cNvSpPr/>
          <p:nvPr/>
        </p:nvSpPr>
        <p:spPr>
          <a:xfrm rot="16200000">
            <a:off x="3599767" y="2267633"/>
            <a:ext cx="534769" cy="1333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876800" y="2514600"/>
            <a:ext cx="3048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After Noun </a:t>
            </a:r>
            <a:endParaRPr lang="en-US" sz="4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3810000"/>
            <a:ext cx="3429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3. Other Parts   </a:t>
            </a:r>
          </a:p>
        </p:txBody>
      </p:sp>
      <p:sp>
        <p:nvSpPr>
          <p:cNvPr id="28" name="Down Arrow 27"/>
          <p:cNvSpPr/>
          <p:nvPr/>
        </p:nvSpPr>
        <p:spPr>
          <a:xfrm rot="16200000">
            <a:off x="4056967" y="3410633"/>
            <a:ext cx="534769" cy="1333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410200" y="3581400"/>
            <a:ext cx="24384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Are Same</a:t>
            </a:r>
            <a:endParaRPr lang="en-US" sz="4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00600" y="4876800"/>
            <a:ext cx="42672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Sign Omitted</a:t>
            </a:r>
          </a:p>
        </p:txBody>
      </p:sp>
      <p:sp>
        <p:nvSpPr>
          <p:cNvPr id="34" name="Down Arrow 33"/>
          <p:cNvSpPr/>
          <p:nvPr/>
        </p:nvSpPr>
        <p:spPr>
          <a:xfrm rot="16200000">
            <a:off x="3599767" y="4629833"/>
            <a:ext cx="534769" cy="1333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4953000"/>
            <a:ext cx="28956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3. Full Stop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  <p:bldP spid="4" grpId="0" animBg="1"/>
      <p:bldP spid="6" grpId="0" animBg="1"/>
      <p:bldP spid="16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4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228600"/>
            <a:ext cx="9144000" cy="156966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More Examples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419600"/>
            <a:ext cx="8991600" cy="1015663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Every one </a:t>
            </a:r>
            <a:r>
              <a:rPr lang="en-US" sz="6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call him.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514600"/>
            <a:ext cx="88392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=Who </a:t>
            </a:r>
            <a:r>
              <a:rPr lang="en-US" sz="6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must not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call him?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Exercise: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592759"/>
            <a:ext cx="9144000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1. Who mustn’t pray for him?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583359"/>
            <a:ext cx="91440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2. Don’t the farmers work in the field?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573959"/>
            <a:ext cx="9144000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3. Haven’t they pens in the bag?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716959"/>
            <a:ext cx="8991600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Weren’t we little one day?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67400"/>
            <a:ext cx="9144000" cy="76944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5.Who had to do the sum well?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838200"/>
            <a:ext cx="9144000" cy="45243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 BYE   TO   EVERYBODY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457200"/>
            <a:ext cx="91440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Introductions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743200"/>
            <a:ext cx="6019800" cy="32316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Moksed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Ali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Assistant Teacher(English)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Bhabanipur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Sefatia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Kamil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Madrasah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Hatibandha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Lalmonirhat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Mobile: 01717292475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Email:moksedali1980@gmail.com</a:t>
            </a:r>
          </a:p>
        </p:txBody>
      </p:sp>
      <p:pic>
        <p:nvPicPr>
          <p:cNvPr id="5" name="Picture 4" descr="FB_IMG_15971964086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743200"/>
            <a:ext cx="3200400" cy="323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0" y="1295400"/>
            <a:ext cx="4343400" cy="879475"/>
          </a:xfrm>
          <a:prstGeom prst="rect">
            <a:avLst/>
          </a:prstGeom>
          <a:solidFill>
            <a:srgbClr val="00B050"/>
          </a:solidFill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Class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4343401" y="1295400"/>
            <a:ext cx="4800600" cy="879475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Subject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2174874"/>
            <a:ext cx="4343400" cy="4683125"/>
          </a:xfrm>
          <a:prstGeom prst="rect">
            <a:avLst/>
          </a:prstGeom>
          <a:solidFill>
            <a:srgbClr val="FF0000"/>
          </a:solidFill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SixTo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343401" y="2174874"/>
            <a:ext cx="4800600" cy="4683125"/>
          </a:xfrm>
          <a:prstGeom prst="rect">
            <a:avLst/>
          </a:prstGeom>
          <a:solidFill>
            <a:srgbClr val="00B050"/>
          </a:solidFill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English 2nd Paper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Changing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Sentence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(Interrogative To Assertive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Part : One</a:t>
            </a: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0" y="0"/>
            <a:ext cx="9144000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More Introduction</a:t>
            </a: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685800"/>
            <a:ext cx="9144000" cy="398570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Now Start Our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11500" dirty="0" err="1" smtClean="0">
                <a:latin typeface="Times New Roman" pitchFamily="18" charset="0"/>
                <a:cs typeface="Times New Roman" pitchFamily="18" charset="0"/>
              </a:rPr>
              <a:t>Today’sLesson</a:t>
            </a:r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8991600" cy="1862048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11500" b="1" dirty="0" smtClean="0">
                <a:latin typeface="Times New Roman" pitchFamily="18" charset="0"/>
                <a:cs typeface="Times New Roman" pitchFamily="18" charset="0"/>
              </a:rPr>
              <a:t>To days Topic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876800"/>
            <a:ext cx="8991600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Rules - 1 &amp; 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86000"/>
            <a:ext cx="9144000" cy="203132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Changing Sentence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Interrogative to Assertive)  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Learning Out comes:</a:t>
            </a:r>
            <a:endParaRPr lang="en-US" sz="8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447800"/>
            <a:ext cx="8991600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students will be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able to</a:t>
            </a:r>
            <a:r>
              <a:rPr lang="en-US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endParaRPr lang="en-US" sz="6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5486400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 the sentences.</a:t>
            </a:r>
            <a:endParaRPr lang="en-US" sz="8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114800"/>
            <a:ext cx="8991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Say the sentences. </a:t>
            </a:r>
            <a:endParaRPr lang="en-US" sz="9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2819400"/>
            <a:ext cx="8991600" cy="12003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7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Identify the sentences. </a:t>
            </a:r>
            <a:endParaRPr lang="en-US" sz="8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562600"/>
            <a:ext cx="9144000" cy="83099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The man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not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live in the house.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17769164" flipH="1">
            <a:off x="2591855" y="252601"/>
            <a:ext cx="381000" cy="24813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3726359"/>
            <a:ext cx="9144000" cy="707886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2.Can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man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live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 the house?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67270"/>
            <a:ext cx="9144000" cy="101566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Hasn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the man a house? 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981200"/>
            <a:ext cx="9144000" cy="110799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The man </a:t>
            </a:r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a house. 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Down Arrow 22"/>
          <p:cNvSpPr/>
          <p:nvPr/>
        </p:nvSpPr>
        <p:spPr>
          <a:xfrm rot="18370336" flipH="1">
            <a:off x="1921305" y="4153024"/>
            <a:ext cx="381000" cy="16516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9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228600"/>
            <a:ext cx="2667000" cy="10156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Rule-1: </a:t>
            </a:r>
            <a:endParaRPr lang="en-US" sz="6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304800"/>
            <a:ext cx="67818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If there is 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Auxiliary Verb</a:t>
            </a:r>
          </a:p>
        </p:txBody>
      </p:sp>
      <p:sp>
        <p:nvSpPr>
          <p:cNvPr id="6" name="Right Arrow 5"/>
          <p:cNvSpPr/>
          <p:nvPr/>
        </p:nvSpPr>
        <p:spPr>
          <a:xfrm rot="5400000">
            <a:off x="5029200" y="228600"/>
            <a:ext cx="762000" cy="2590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057400"/>
            <a:ext cx="3657600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AV+n’t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 AV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3276600"/>
            <a:ext cx="3733800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Other Parts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2200" y="3200400"/>
            <a:ext cx="2667000" cy="76944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Are Same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191000" y="3200400"/>
            <a:ext cx="1371600" cy="838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2400" y="4724400"/>
            <a:ext cx="3048000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Full Stop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191000" y="4724400"/>
            <a:ext cx="1371600" cy="838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72200" y="4648200"/>
            <a:ext cx="2667000" cy="76944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New (.)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191000" y="2057400"/>
            <a:ext cx="1371600" cy="838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91200" y="2133600"/>
            <a:ext cx="3352800" cy="76944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After Sub</a:t>
            </a:r>
            <a:endParaRPr lang="en-US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95400" y="76200"/>
            <a:ext cx="6172200" cy="156966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Examples 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971800"/>
            <a:ext cx="91440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=I 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shall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go home.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03737"/>
            <a:ext cx="91440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Shan’t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I go home?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86400"/>
            <a:ext cx="91440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=We are not the singers.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191000"/>
            <a:ext cx="91440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2. Are we the singers?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293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Moksed</dc:creator>
  <cp:lastModifiedBy>Moksed</cp:lastModifiedBy>
  <cp:revision>447</cp:revision>
  <dcterms:created xsi:type="dcterms:W3CDTF">2006-08-16T00:00:00Z</dcterms:created>
  <dcterms:modified xsi:type="dcterms:W3CDTF">2020-12-21T11:29:04Z</dcterms:modified>
</cp:coreProperties>
</file>