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7" r:id="rId2"/>
    <p:sldId id="316" r:id="rId3"/>
    <p:sldId id="315" r:id="rId4"/>
    <p:sldId id="318" r:id="rId5"/>
    <p:sldId id="319" r:id="rId6"/>
    <p:sldId id="296" r:id="rId7"/>
    <p:sldId id="291" r:id="rId8"/>
    <p:sldId id="300" r:id="rId9"/>
    <p:sldId id="310" r:id="rId10"/>
    <p:sldId id="302" r:id="rId11"/>
    <p:sldId id="305" r:id="rId12"/>
    <p:sldId id="311" r:id="rId13"/>
    <p:sldId id="312" r:id="rId14"/>
    <p:sldId id="265" r:id="rId15"/>
    <p:sldId id="276" r:id="rId16"/>
    <p:sldId id="275" r:id="rId17"/>
    <p:sldId id="277" r:id="rId18"/>
    <p:sldId id="278" r:id="rId19"/>
    <p:sldId id="313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146" autoAdjust="0"/>
  </p:normalViewPr>
  <p:slideViewPr>
    <p:cSldViewPr>
      <p:cViewPr>
        <p:scale>
          <a:sx n="75" d="100"/>
          <a:sy n="75" d="100"/>
        </p:scale>
        <p:origin x="-61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03E5B-0E59-430B-B03C-881C8182A29A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18BA5-8EA3-4D5E-BC7B-EF85F962DA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347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this slide The teacher can clarify what</a:t>
            </a:r>
            <a:r>
              <a:rPr lang="en-US" baseline="0" dirty="0" smtClean="0"/>
              <a:t> noun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850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or they can write</a:t>
            </a:r>
            <a:r>
              <a:rPr lang="en-US" baseline="0" dirty="0" smtClean="0"/>
              <a:t> sentences on the board. Answers can vary here. </a:t>
            </a:r>
            <a:r>
              <a:rPr lang="en-US" dirty="0" smtClean="0"/>
              <a:t>Showing the sentences The teacher can say</a:t>
            </a:r>
            <a:r>
              <a:rPr lang="en-US" baseline="0" dirty="0" smtClean="0"/>
              <a:t> that when the names of persons are used in a sentence they are called noun.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670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can make sentences orally or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340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07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257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4748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this slide the teacher can explain again what noun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7837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Teacher may ask students to write the sentences in their writing copies.</a:t>
            </a:r>
            <a:r>
              <a:rPr lang="en-US" baseline="0" dirty="0" smtClean="0"/>
              <a:t> </a:t>
            </a:r>
            <a:r>
              <a:rPr lang="en-US" dirty="0" smtClean="0"/>
              <a:t>Answer may vary here. Teacher may give her/his own feedback.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309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03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190915_A_04_Drone_02_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400"/>
            <a:ext cx="9144000" cy="7010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34891" y="-152400"/>
            <a:ext cx="869149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358" y="-151150"/>
            <a:ext cx="869149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2166" y="-152400"/>
            <a:ext cx="1210589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95463" y="-152400"/>
            <a:ext cx="1152880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9298" y="-151150"/>
            <a:ext cx="982962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1188" y="-151150"/>
            <a:ext cx="925253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3891" y="-152400"/>
            <a:ext cx="917239" cy="1323439"/>
          </a:xfrm>
          <a:prstGeom prst="rect">
            <a:avLst/>
          </a:prstGeom>
          <a:solidFill>
            <a:srgbClr val="0070C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819400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Bhabanipur</a:t>
            </a:r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Sefatia</a:t>
            </a:r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Kamil</a:t>
            </a:r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88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Madrasah</a:t>
            </a:r>
            <a:endParaRPr lang="en-US" sz="88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8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Online Class</a:t>
            </a:r>
            <a:endParaRPr lang="en-US" sz="8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81400" y="1447800"/>
            <a:ext cx="1544398" cy="132343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 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851" r="3978"/>
          <a:stretch/>
        </p:blipFill>
        <p:spPr>
          <a:xfrm>
            <a:off x="1828800" y="1148403"/>
            <a:ext cx="4876800" cy="26068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89019" y="3962400"/>
            <a:ext cx="398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Sat Gombuj Mosque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457200" y="228600"/>
            <a:ext cx="827809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 of the building?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5029200"/>
            <a:ext cx="7748155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5238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966" r="25453"/>
          <a:stretch/>
        </p:blipFill>
        <p:spPr>
          <a:xfrm>
            <a:off x="5410200" y="980420"/>
            <a:ext cx="3324770" cy="25247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980420"/>
            <a:ext cx="3366373" cy="25247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638800" y="3650584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Police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60120" y="365409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Teacher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26865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252520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311727" y="228600"/>
            <a:ext cx="8679873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names of their professions?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" y="4800600"/>
            <a:ext cx="8119498" cy="1000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1353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6" grpId="0"/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087001"/>
            <a:ext cx="2705100" cy="2341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2508"/>
          <a:stretch/>
        </p:blipFill>
        <p:spPr>
          <a:xfrm>
            <a:off x="5334000" y="1112729"/>
            <a:ext cx="3345873" cy="23594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62700" y="50540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Happiness 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83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match the names of the quality, action or state?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7040" y="500265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4086560" y="5002650"/>
            <a:ext cx="4648200" cy="1321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2677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6140" y="280378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59381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Happiness 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359381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55874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Knowledge 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0" y="96982"/>
            <a:ext cx="9144000" cy="665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81549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2" grpId="0"/>
      <p:bldP spid="12" grpId="1"/>
      <p:bldP spid="13" grpId="0" animBg="1"/>
      <p:bldP spid="14" grpId="0"/>
      <p:bldP spid="16" grpId="0"/>
      <p:bldP spid="19" grpId="0"/>
      <p:bldP spid="20" grpId="0"/>
      <p:bldP spid="21" grpId="0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3508" y="990600"/>
            <a:ext cx="7820891" cy="464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This slide is hidden.</a:t>
            </a:r>
          </a:p>
          <a:p>
            <a:pPr algn="just"/>
            <a:endParaRPr lang="en-US" sz="36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Now the teacher can ask the students’ attention to the sentences written on the board. She/he can underline the naming words and tell the students that the underlined words are noun.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4898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236" y="4876800"/>
            <a:ext cx="8042564" cy="1600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The name of  any person, place, thing, idea, quality or state in a sentence is called noun. </a:t>
            </a:r>
            <a:endParaRPr lang="en-US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8" y="685800"/>
            <a:ext cx="8788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 Nazrul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 is our national poet.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64809" y="1219200"/>
            <a:ext cx="2819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3809" y="1295400"/>
            <a:ext cx="8788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leaf is green.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50609" y="1828800"/>
            <a:ext cx="660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83810" y="1905000"/>
            <a:ext cx="6172200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elephant is a big animal.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26809" y="2438400"/>
            <a:ext cx="1295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83809" y="2590800"/>
            <a:ext cx="7645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People like to visit Shat Gombuj Mosque.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3124200"/>
            <a:ext cx="321329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3809" y="3200400"/>
            <a:ext cx="617220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 teacher is teaching.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810000"/>
            <a:ext cx="1041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3809" y="3810000"/>
            <a:ext cx="6934200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Happiness keeps us healthy.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41009" y="4419600"/>
            <a:ext cx="14982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9601" y="0"/>
            <a:ext cx="7924799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sentences and underlined words.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197991" y="1295400"/>
            <a:ext cx="660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2438400"/>
            <a:ext cx="100349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3491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10" grpId="0"/>
      <p:bldP spid="12" grpId="0"/>
      <p:bldP spid="14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7721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passage and find out the nouns from it.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1555934"/>
            <a:ext cx="8077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Anik Islam lives in Tongi. He is a student.  His school is Mozida Govt. High School. He studies attentively. He is a singer too. He likes to sing folk song.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34290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Anik Islam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Tongi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Mozida Govt. High School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singer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38109" y="3214255"/>
            <a:ext cx="1447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52400"/>
            <a:ext cx="3124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0399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2" y="1937765"/>
            <a:ext cx="5410200" cy="362483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61109" y="798493"/>
            <a:ext cx="83542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Find out at least five naming words from the picture and make sentences with those nouns.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3124200" y="76200"/>
            <a:ext cx="3124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Pair work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51551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the following questions. 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782" y="2494747"/>
            <a:ext cx="3068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is noun?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782" y="3236893"/>
            <a:ext cx="7599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out at least five nouns from your classroom and make sentences with those nouns.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661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2273" y="25908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your surroundings at home and write a list of ten nouns and make sentences with those nouns. (At least 20)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0" y="1219200"/>
            <a:ext cx="3124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202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819400"/>
            <a:ext cx="79248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editors panel: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Ranjit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Poddar,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(English) TTC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Dhaka,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Md. Jahangir Hasan (English), Assistant Professor TTC, Rangpur and Urmila Khaled Assistant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(English) TTC,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Dhaka.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direction, valuable suggestions and intensive supervision have enriched the model contents.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3988" y="726141"/>
            <a:ext cx="5661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7924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MoE, DSHE, NCTB &amp; A2I respective of officials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39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2901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657600"/>
            <a:ext cx="9144000" cy="32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3200" b="1" kern="0" dirty="0" err="1" smtClean="0">
                <a:solidFill>
                  <a:sysClr val="windowText" lastClr="000000"/>
                </a:solidFill>
              </a:rPr>
              <a:t>Md.Moksed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 Ali, Assistant Teacher (English)</a:t>
            </a:r>
          </a:p>
          <a:p>
            <a:pPr lvl="0">
              <a:defRPr/>
            </a:pPr>
            <a:r>
              <a:rPr lang="en-US" sz="3200" b="1" kern="0" dirty="0" err="1" smtClean="0">
                <a:solidFill>
                  <a:sysClr val="windowText" lastClr="000000"/>
                </a:solidFill>
              </a:rPr>
              <a:t>Bhabanipur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kern="0" dirty="0" err="1" smtClean="0">
                <a:solidFill>
                  <a:sysClr val="windowText" lastClr="000000"/>
                </a:solidFill>
              </a:rPr>
              <a:t>Sefatia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kern="0" dirty="0" err="1" smtClean="0">
                <a:solidFill>
                  <a:sysClr val="windowText" lastClr="000000"/>
                </a:solidFill>
              </a:rPr>
              <a:t>Kamil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3200" b="1" kern="0" dirty="0" err="1" smtClean="0">
                <a:solidFill>
                  <a:sysClr val="windowText" lastClr="000000"/>
                </a:solidFill>
              </a:rPr>
              <a:t>Madrasah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, </a:t>
            </a:r>
          </a:p>
          <a:p>
            <a:pPr lvl="0">
              <a:defRPr/>
            </a:pPr>
            <a:r>
              <a:rPr lang="en-US" sz="3200" b="1" kern="0" dirty="0" err="1" smtClean="0">
                <a:solidFill>
                  <a:sysClr val="windowText" lastClr="000000"/>
                </a:solidFill>
              </a:rPr>
              <a:t>Hatibandha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3200" b="1" kern="0" dirty="0" err="1" smtClean="0">
                <a:solidFill>
                  <a:sysClr val="windowText" lastClr="000000"/>
                </a:solidFill>
              </a:rPr>
              <a:t>Lalmonirhat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.</a:t>
            </a:r>
          </a:p>
          <a:p>
            <a:pPr lvl="0">
              <a:defRPr/>
            </a:pPr>
            <a:r>
              <a:rPr lang="en-US" sz="3200" b="1" kern="0" dirty="0" smtClean="0">
                <a:solidFill>
                  <a:sysClr val="windowText" lastClr="000000"/>
                </a:solidFill>
              </a:rPr>
              <a:t>Phone: 01717-292475</a:t>
            </a:r>
          </a:p>
          <a:p>
            <a:pPr lvl="0">
              <a:defRPr/>
            </a:pPr>
            <a:r>
              <a:rPr lang="en-US" sz="3200" b="1" kern="0" dirty="0" smtClean="0">
                <a:solidFill>
                  <a:sysClr val="windowText" lastClr="000000"/>
                </a:solidFill>
              </a:rPr>
              <a:t>Email: moksedali1980@gmail.com</a:t>
            </a:r>
            <a:endParaRPr lang="en-US" sz="20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1179255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CLASS     :      </a:t>
            </a:r>
            <a:r>
              <a:rPr lang="en-US" sz="3200" b="1" kern="0" noProof="0" dirty="0" smtClean="0">
                <a:solidFill>
                  <a:srgbClr val="0070C0"/>
                </a:solidFill>
              </a:rPr>
              <a:t>SIX &amp; SEVEN</a:t>
            </a:r>
            <a:endParaRPr kumimoji="0" lang="en-US" sz="3200" b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SUBJECT: 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ENGLISH </a:t>
            </a:r>
            <a:r>
              <a:rPr kumimoji="0" lang="en-US" sz="3200" b="1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2ND</a:t>
            </a:r>
            <a:r>
              <a:rPr lang="en-US" sz="3200" b="1" kern="0" dirty="0" smtClean="0">
                <a:solidFill>
                  <a:srgbClr val="0070C0"/>
                </a:solidFill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PAPER</a:t>
            </a:r>
          </a:p>
          <a:p>
            <a:pPr>
              <a:defRPr/>
            </a:pPr>
            <a:r>
              <a:rPr lang="en-US" sz="3200" b="1" kern="0" dirty="0" smtClean="0">
                <a:solidFill>
                  <a:sysClr val="windowText" lastClr="000000"/>
                </a:solidFill>
              </a:rPr>
              <a:t>UNIT       :    </a:t>
            </a:r>
            <a:r>
              <a:rPr lang="en-US" sz="3200" b="1" kern="0" dirty="0" smtClean="0">
                <a:solidFill>
                  <a:srgbClr val="0070C0"/>
                </a:solidFill>
              </a:rPr>
              <a:t>ONE</a:t>
            </a:r>
          </a:p>
          <a:p>
            <a:pPr>
              <a:defRPr/>
            </a:pPr>
            <a:r>
              <a:rPr lang="en-US" sz="3200" b="1" kern="0" dirty="0" smtClean="0">
                <a:solidFill>
                  <a:sysClr val="windowText" lastClr="000000"/>
                </a:solidFill>
              </a:rPr>
              <a:t>LESSON  :    </a:t>
            </a:r>
            <a:r>
              <a:rPr lang="en-US" sz="3200" b="1" kern="0" dirty="0" smtClean="0">
                <a:solidFill>
                  <a:srgbClr val="0070C0"/>
                </a:solidFill>
              </a:rPr>
              <a:t>ONE</a:t>
            </a:r>
            <a:endParaRPr kumimoji="0" lang="en-US" sz="3200" b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en-US" sz="3200" b="1" kern="0" dirty="0" smtClean="0">
                <a:solidFill>
                  <a:sysClr val="windowText" lastClr="000000"/>
                </a:solidFill>
              </a:rPr>
              <a:t>TOPIC     : </a:t>
            </a:r>
            <a:r>
              <a:rPr lang="en-US" sz="24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PARTS OF SPEECH (NOUN)</a:t>
            </a:r>
            <a:endParaRPr kumimoji="0" lang="en-US" sz="2400" b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FB_IMG_15971964086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71600"/>
            <a:ext cx="2362200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-152400"/>
            <a:ext cx="69218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INTRODUCTION</a:t>
            </a:r>
            <a:endParaRPr lang="en-US" sz="80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685800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  <a:endParaRPr lang="en-US" sz="8000" b="1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927" y="1828800"/>
            <a:ext cx="3563776" cy="419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384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57200"/>
            <a:ext cx="3308813" cy="2743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24600" y="3886200"/>
            <a:ext cx="2362200" cy="9085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endParaRPr lang="en-US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4800600" cy="304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3505200"/>
            <a:ext cx="5562600" cy="228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Flag</a:t>
            </a:r>
            <a:endParaRPr lang="en-US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48" r="6952"/>
          <a:stretch/>
        </p:blipFill>
        <p:spPr>
          <a:xfrm>
            <a:off x="228600" y="0"/>
            <a:ext cx="4038600" cy="2743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0" y="3048000"/>
            <a:ext cx="37338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Sakib Al Hasan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267200" cy="2362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24600" y="2590800"/>
            <a:ext cx="21336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91440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types of parts of speech are these things?</a:t>
            </a:r>
            <a:endParaRPr lang="en-US" sz="6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3505200"/>
            <a:ext cx="44958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396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 is </a:t>
            </a:r>
            <a:r>
              <a:rPr lang="en-US" sz="19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</a:t>
            </a:r>
            <a:r>
              <a:rPr lang="en-US" sz="8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400" y="5181600"/>
            <a:ext cx="2819400" cy="120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Nouns.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3962400"/>
            <a:ext cx="8077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naming words in a sentence are called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1743240"/>
            <a:ext cx="8610600" cy="512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2. </a:t>
            </a:r>
            <a:r>
              <a:rPr lang="en-US" sz="4400" b="1" dirty="0" smtClean="0">
                <a:solidFill>
                  <a:srgbClr val="0070C0"/>
                </a:solidFill>
              </a:rPr>
              <a:t>Sakib Al Hasan </a:t>
            </a:r>
            <a:r>
              <a:rPr lang="en-US" sz="4400" b="1" dirty="0" smtClean="0">
                <a:solidFill>
                  <a:schemeClr val="tx1"/>
                </a:solidFill>
              </a:rPr>
              <a:t>is a cricket player.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3124200"/>
            <a:ext cx="8534400" cy="512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4. National Flag is our Pride 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1371600" y="2971800"/>
            <a:ext cx="2438400" cy="8936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5181600" y="2362200"/>
            <a:ext cx="762000" cy="7412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408258"/>
            <a:ext cx="8382000" cy="512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3. He plays with the </a:t>
            </a:r>
            <a:r>
              <a:rPr lang="en-US" sz="4400" b="1" dirty="0" smtClean="0">
                <a:solidFill>
                  <a:srgbClr val="0070C0"/>
                </a:solidFill>
              </a:rPr>
              <a:t>bat</a:t>
            </a:r>
            <a:r>
              <a:rPr lang="en-US" sz="4400" b="1" dirty="0" smtClean="0">
                <a:solidFill>
                  <a:schemeClr val="tx1"/>
                </a:solidFill>
              </a:rPr>
              <a:t>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1258526" y="1524000"/>
            <a:ext cx="2590800" cy="9698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905040"/>
            <a:ext cx="8458200" cy="512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1. National Flag is our Pride .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332274" y="706582"/>
            <a:ext cx="2438400" cy="8936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366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7" grpId="0" animBg="1"/>
      <p:bldP spid="18" grpId="0" animBg="1"/>
      <p:bldP spid="3" grpId="0" animBg="1"/>
      <p:bldP spid="20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81200"/>
            <a:ext cx="9144000" cy="50167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By the end of the lesson the students will be able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to…………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ay what noun is.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dentify noun.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ention some nouns from real life situation.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ake sentence with noun as a subject.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sentence with noun as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 object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891540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LEARNING OUTCOMES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OF THE LESSON</a:t>
            </a:r>
          </a:p>
        </p:txBody>
      </p:sp>
    </p:spTree>
    <p:extLst>
      <p:ext uri="{BB962C8B-B14F-4D97-AF65-F5344CB8AC3E}">
        <p14:creationId xmlns="" xmlns:p14="http://schemas.microsoft.com/office/powerpoint/2010/main" val="35551529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1109" y="76200"/>
            <a:ext cx="789709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names of the persons?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52" y="762000"/>
            <a:ext cx="2550148" cy="27524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762000"/>
            <a:ext cx="2362200" cy="27611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85800" y="3657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Begum Rokeya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03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Kazi Nazrul Islam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6800" y="25247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0" y="96982"/>
            <a:ext cx="9144000" cy="5126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9009" y="4592782"/>
            <a:ext cx="8788791" cy="817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Begum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Rokeya is a social worker and a writer.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9009" y="5430982"/>
            <a:ext cx="8788791" cy="817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 Nazrul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 is our national poet.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74309" y="5278582"/>
            <a:ext cx="26289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2409" y="6116782"/>
            <a:ext cx="3048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231093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7" grpId="0"/>
      <p:bldP spid="19" grpId="0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02" y="1600200"/>
            <a:ext cx="4996498" cy="3322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343" y="762000"/>
            <a:ext cx="3144253" cy="381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33800" y="413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4191000"/>
            <a:ext cx="2362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152400"/>
            <a:ext cx="7239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 of this thing?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5257800"/>
            <a:ext cx="8001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83058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5219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1" grpId="0" animBg="1"/>
      <p:bldP spid="24" grpId="0"/>
      <p:bldP spid="25" grpId="0" animBg="1"/>
      <p:bldP spid="25" grpId="1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2382</TotalTime>
  <Words>892</Words>
  <Application>Microsoft Office PowerPoint</Application>
  <PresentationFormat>On-screen Show (4:3)</PresentationFormat>
  <Paragraphs>125</Paragraphs>
  <Slides>20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Moksed</cp:lastModifiedBy>
  <cp:revision>394</cp:revision>
  <dcterms:created xsi:type="dcterms:W3CDTF">2006-08-16T00:00:00Z</dcterms:created>
  <dcterms:modified xsi:type="dcterms:W3CDTF">2021-01-18T09:49:01Z</dcterms:modified>
</cp:coreProperties>
</file>