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9" r:id="rId4"/>
    <p:sldId id="260" r:id="rId5"/>
    <p:sldId id="262" r:id="rId6"/>
    <p:sldId id="264" r:id="rId7"/>
    <p:sldId id="261" r:id="rId8"/>
    <p:sldId id="265" r:id="rId9"/>
    <p:sldId id="267" r:id="rId10"/>
    <p:sldId id="269" r:id="rId11"/>
    <p:sldId id="271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pplies-polymer-clay-2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76" y="1513582"/>
            <a:ext cx="7647588" cy="511581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219200" y="152400"/>
            <a:ext cx="6553200" cy="1066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7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vMZg</a:t>
            </a:r>
            <a:endParaRPr lang="en-US" sz="7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14400" y="533400"/>
            <a:ext cx="7239000" cy="1371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দলীয়</a:t>
            </a:r>
            <a:r>
              <a:rPr lang="en-US" sz="7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কাজ</a:t>
            </a:r>
            <a:endParaRPr lang="en-US" sz="7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609600" y="2133600"/>
            <a:ext cx="7848600" cy="914400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নিচের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ছকের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মতো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খাতায়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ছক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এঁকে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দৈনন্দিন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জীবনে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বায়ুপ্রবাহের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ব্যবহার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গুলো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লেখ</a:t>
            </a:r>
            <a:endParaRPr lang="en-US" sz="2800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3505200"/>
          <a:ext cx="77724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2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দৈনন্দিন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জীবনে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বায়ুপ্রবাহের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ব্যবহার</a:t>
                      </a:r>
                      <a:endParaRPr lang="en-US" sz="3200" dirty="0">
                        <a:solidFill>
                          <a:schemeClr val="tx1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14400" y="533400"/>
            <a:ext cx="7239000" cy="1371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মূল্যায়ন</a:t>
            </a:r>
            <a:endParaRPr lang="en-US" sz="7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685800" y="2438400"/>
            <a:ext cx="7848600" cy="3886200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১।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মানুষ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দৈনন্দিন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জীবনে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কাজে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বায়ু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ব্যবহার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?</a:t>
            </a:r>
          </a:p>
          <a:p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২।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তুমি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কীভাবে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বায়ুপ্রবাহের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ব্যবহার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করবে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?</a:t>
            </a:r>
            <a:endParaRPr lang="en-US" sz="4800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se-Arrangement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676400"/>
            <a:ext cx="5126832" cy="51816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14400" y="152400"/>
            <a:ext cx="7239000" cy="1143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ধন্যবাদ</a:t>
            </a:r>
            <a:endParaRPr lang="en-US" sz="7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que 5"/>
          <p:cNvSpPr/>
          <p:nvPr/>
        </p:nvSpPr>
        <p:spPr>
          <a:xfrm>
            <a:off x="3429000" y="381000"/>
            <a:ext cx="5181600" cy="1600200"/>
          </a:xfrm>
          <a:prstGeom prst="plaque">
            <a:avLst/>
          </a:prstGeom>
          <a:solidFill>
            <a:schemeClr val="tx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শিক্ষক</a:t>
            </a:r>
            <a:r>
              <a:rPr lang="en-US" sz="72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পরিচিতি</a:t>
            </a:r>
            <a:endParaRPr lang="en-US" sz="7200" dirty="0">
              <a:solidFill>
                <a:srgbClr val="C0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Double Wave 8"/>
          <p:cNvSpPr/>
          <p:nvPr/>
        </p:nvSpPr>
        <p:spPr>
          <a:xfrm>
            <a:off x="519332" y="3352800"/>
            <a:ext cx="8153400" cy="3200400"/>
          </a:xfrm>
          <a:prstGeom prst="doubleWave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মোঃ</a:t>
            </a:r>
            <a:r>
              <a:rPr lang="en-US" sz="4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খালেদ</a:t>
            </a:r>
            <a:r>
              <a:rPr lang="en-US" sz="4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হোসেন</a:t>
            </a:r>
            <a:r>
              <a:rPr lang="en-US" sz="4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সরকার</a:t>
            </a:r>
            <a:endParaRPr lang="en-US" sz="4000" dirty="0" smtClean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সহকারী</a:t>
            </a:r>
            <a:r>
              <a:rPr lang="en-US" sz="4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শিক্ষক</a:t>
            </a:r>
            <a:endParaRPr lang="en-US" sz="4000" dirty="0" smtClean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চিরিরবন্দর</a:t>
            </a:r>
            <a:r>
              <a:rPr lang="en-US" sz="4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মডেল</a:t>
            </a:r>
            <a:r>
              <a:rPr lang="en-US" sz="4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সরকারি</a:t>
            </a:r>
            <a:r>
              <a:rPr lang="en-US" sz="4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প্রাথমিক</a:t>
            </a:r>
            <a:r>
              <a:rPr lang="en-US" sz="4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বিদ্যালয়</a:t>
            </a:r>
            <a:endParaRPr lang="en-US" sz="4000" dirty="0" smtClean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চিরিরবন্দর</a:t>
            </a:r>
            <a:r>
              <a:rPr lang="en-US" sz="4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দিনাজপুর</a:t>
            </a:r>
            <a:r>
              <a:rPr lang="en-US" sz="4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। </a:t>
            </a:r>
            <a:endParaRPr lang="en-US" sz="4000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0" name="Picture 9" descr="20201117_122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47" y="228600"/>
            <a:ext cx="2586417" cy="2895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718604" y="474780"/>
            <a:ext cx="5867400" cy="1125420"/>
          </a:xfrm>
          <a:prstGeom prst="homePlat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7200" dirty="0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পরিচিতি</a:t>
            </a:r>
            <a:endParaRPr lang="en-US" sz="7200" dirty="0">
              <a:solidFill>
                <a:srgbClr val="00B0F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Flowchart: Internal Storage 5"/>
          <p:cNvSpPr/>
          <p:nvPr/>
        </p:nvSpPr>
        <p:spPr>
          <a:xfrm>
            <a:off x="4038600" y="1828800"/>
            <a:ext cx="4876800" cy="4572000"/>
          </a:xfrm>
          <a:prstGeom prst="flowChartInternalStorag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শ্রেণিঃ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৫ম</a:t>
            </a:r>
          </a:p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বিষয়ঃ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প্রাথমিক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বিজ্ঞান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অধ্যায়ঃ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৪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পাঠের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শিরোনামঃ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বায়ু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পাঠ্যাংশঃ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জীবের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জন্য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বায়ু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খুব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গুরুত্বপূর্ণ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………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সহপাঠীদের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সাথে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আলোচনা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করি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(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পৃষ্ঠাঃ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২৫)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049D487-EF63-4FEC-9FB4-71F95289B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828799"/>
            <a:ext cx="3541486" cy="4648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683452" y="1828800"/>
            <a:ext cx="7848600" cy="4419600"/>
          </a:xfrm>
          <a:prstGeom prst="snip2Diag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৫.১.১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দৈনন্দিন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কাজে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বায়ুর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ব্যবহারের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তালিকা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pPr algn="just"/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৫.১.২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বায়ুপ্রবাহের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ব্যবহার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</a:t>
            </a:r>
            <a:endParaRPr lang="en-US" sz="4800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76400" y="381000"/>
            <a:ext cx="55626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শিখনফল</a:t>
            </a:r>
            <a:endParaRPr lang="en-US" sz="80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21-01-18_212129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00200"/>
            <a:ext cx="5257800" cy="501708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62000" y="381000"/>
            <a:ext cx="77724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এসো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আমরা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ছবি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দেখি</a:t>
            </a:r>
            <a:endParaRPr lang="en-US" sz="3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609600" y="304800"/>
            <a:ext cx="7848600" cy="1600200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আজকের</a:t>
            </a:r>
            <a:r>
              <a:rPr lang="en-US" sz="7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7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7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685800" y="3810000"/>
            <a:ext cx="7848600" cy="1600200"/>
          </a:xfrm>
          <a:prstGeom prst="round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বায়ু</a:t>
            </a:r>
            <a:r>
              <a:rPr lang="en-US" sz="7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7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962" y="2258291"/>
            <a:ext cx="7930438" cy="3837709"/>
          </a:xfrm>
          <a:prstGeom prst="rect">
            <a:avLst/>
          </a:prstGeom>
          <a:ln w="5715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 Diagonal Corner Rectangle 4"/>
          <p:cNvSpPr/>
          <p:nvPr/>
        </p:nvSpPr>
        <p:spPr>
          <a:xfrm>
            <a:off x="609600" y="228600"/>
            <a:ext cx="7848600" cy="1752600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:  </a:t>
            </a:r>
            <a:r>
              <a:rPr lang="en-US" sz="2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বায়ুপ্রবাহ</a:t>
            </a:r>
            <a:r>
              <a:rPr lang="en-US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কীভাবে</a:t>
            </a:r>
            <a:r>
              <a:rPr lang="en-US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?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: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১। </a:t>
            </a:r>
            <a:r>
              <a:rPr lang="en-US" sz="2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নারিকেল</a:t>
            </a:r>
            <a:r>
              <a:rPr lang="en-US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তালের</a:t>
            </a:r>
            <a:r>
              <a:rPr lang="en-US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পাতা</a:t>
            </a:r>
            <a:r>
              <a:rPr lang="en-US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পিন</a:t>
            </a:r>
            <a:r>
              <a:rPr lang="en-US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নিই</a:t>
            </a:r>
            <a:r>
              <a:rPr lang="en-US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২। </a:t>
            </a:r>
            <a:r>
              <a:rPr lang="en-US" sz="2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নিচের</a:t>
            </a:r>
            <a:r>
              <a:rPr lang="en-US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ছবি</a:t>
            </a:r>
            <a:r>
              <a:rPr lang="en-US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দেখে</a:t>
            </a:r>
            <a:r>
              <a:rPr lang="en-US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চরকা</a:t>
            </a:r>
            <a:r>
              <a:rPr lang="en-US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তৈরি</a:t>
            </a:r>
            <a:r>
              <a:rPr lang="en-US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করি</a:t>
            </a:r>
            <a:r>
              <a:rPr lang="en-US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  </a:t>
            </a:r>
            <a:r>
              <a:rPr lang="en-US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</a:p>
          <a:p>
            <a:endParaRPr lang="en-US" sz="24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679940" y="228600"/>
            <a:ext cx="7848600" cy="1752600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৩।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চরকাটিকে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পিনের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মাথায়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বসিয়ে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বায়ুর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বিপরীত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দিকে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ধরি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৪।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চরকাটির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ঘটে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লক্ষ্য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করি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৫।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কাজটি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নিয়ে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সহপাঠীদের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সাথে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আলোচনা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করি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 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</a:p>
          <a:p>
            <a:endParaRPr lang="en-US" sz="28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38200" y="2209800"/>
            <a:ext cx="7391400" cy="3581400"/>
            <a:chOff x="78729" y="93631"/>
            <a:chExt cx="12034542" cy="6681923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729" y="93631"/>
              <a:ext cx="12034542" cy="6681923"/>
            </a:xfrm>
            <a:prstGeom prst="rect">
              <a:avLst/>
            </a:prstGeom>
            <a:ln w="57150" cap="sq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4070093">
              <a:off x="3798926" y="1511479"/>
              <a:ext cx="2419900" cy="1530384"/>
            </a:xfrm>
            <a:prstGeom prst="rect">
              <a:avLst/>
            </a:prstGeom>
          </p:spPr>
        </p:pic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93784">
              <a:off x="3939255" y="2692790"/>
              <a:ext cx="497834" cy="1623391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 rot="2322131">
            <a:off x="2513436" y="3147373"/>
            <a:ext cx="2239414" cy="2001418"/>
            <a:chOff x="3013912" y="981499"/>
            <a:chExt cx="3528733" cy="3387757"/>
          </a:xfrm>
          <a:solidFill>
            <a:srgbClr val="007033"/>
          </a:solidFill>
        </p:grpSpPr>
        <p:sp>
          <p:nvSpPr>
            <p:cNvPr id="8" name="Rectangle 7"/>
            <p:cNvSpPr/>
            <p:nvPr/>
          </p:nvSpPr>
          <p:spPr>
            <a:xfrm>
              <a:off x="4448564" y="2401810"/>
              <a:ext cx="336564" cy="25914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773233" y="2405711"/>
              <a:ext cx="336564" cy="25914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70301" y="2664854"/>
              <a:ext cx="336564" cy="25914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04574" y="2664854"/>
              <a:ext cx="336564" cy="25914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lowchart: Manual Input 11"/>
            <p:cNvSpPr/>
            <p:nvPr/>
          </p:nvSpPr>
          <p:spPr>
            <a:xfrm rot="5585012">
              <a:off x="4263052" y="1542008"/>
              <a:ext cx="1437459" cy="316441"/>
            </a:xfrm>
            <a:prstGeom prst="flowChartManualInp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lowchart: Manual Input 12"/>
            <p:cNvSpPr/>
            <p:nvPr/>
          </p:nvSpPr>
          <p:spPr>
            <a:xfrm rot="10800000">
              <a:off x="5105186" y="2652595"/>
              <a:ext cx="1437459" cy="271402"/>
            </a:xfrm>
            <a:prstGeom prst="flowChartManualInp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lowchart: Manual Input 13"/>
            <p:cNvSpPr/>
            <p:nvPr/>
          </p:nvSpPr>
          <p:spPr>
            <a:xfrm rot="16200000">
              <a:off x="3887273" y="3514826"/>
              <a:ext cx="1437459" cy="271402"/>
            </a:xfrm>
            <a:prstGeom prst="flowChartManualInp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lowchart: Manual Input 14"/>
            <p:cNvSpPr/>
            <p:nvPr/>
          </p:nvSpPr>
          <p:spPr>
            <a:xfrm>
              <a:off x="3013912" y="2419400"/>
              <a:ext cx="1437459" cy="271402"/>
            </a:xfrm>
            <a:prstGeom prst="flowChartManualInp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Round Diagonal Corner Rectangle 15"/>
          <p:cNvSpPr/>
          <p:nvPr/>
        </p:nvSpPr>
        <p:spPr>
          <a:xfrm>
            <a:off x="762000" y="5791200"/>
            <a:ext cx="7467600" cy="762000"/>
          </a:xfrm>
          <a:prstGeom prst="round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দৈনন্দিন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জীবনে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বায়ুপ্রবাহের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ব্যবহার</a:t>
            </a:r>
            <a:endParaRPr lang="en-US" sz="28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09004" y="228600"/>
            <a:ext cx="6781800" cy="1143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তোমার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প্রাথমিক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বিজ্ঞান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বইয়ের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২৫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পৃষ্ঠা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মনোযোগ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সহকারে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নীরবে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পড়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 descr="Screenshot_2021-01-18_215043-1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524000"/>
            <a:ext cx="3703320" cy="495980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186</Words>
  <Application>Microsoft Office PowerPoint</Application>
  <PresentationFormat>On-screen Show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Primary Property</dc:creator>
  <cp:lastModifiedBy>Primary Property</cp:lastModifiedBy>
  <cp:revision>13</cp:revision>
  <dcterms:created xsi:type="dcterms:W3CDTF">2006-08-16T00:00:00Z</dcterms:created>
  <dcterms:modified xsi:type="dcterms:W3CDTF">2021-01-18T16:34:01Z</dcterms:modified>
</cp:coreProperties>
</file>