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9" r:id="rId2"/>
    <p:sldId id="284" r:id="rId3"/>
    <p:sldId id="259" r:id="rId4"/>
    <p:sldId id="275" r:id="rId5"/>
    <p:sldId id="260" r:id="rId6"/>
    <p:sldId id="276" r:id="rId7"/>
    <p:sldId id="272" r:id="rId8"/>
    <p:sldId id="262" r:id="rId9"/>
    <p:sldId id="263" r:id="rId10"/>
    <p:sldId id="277" r:id="rId11"/>
    <p:sldId id="267" r:id="rId12"/>
    <p:sldId id="268" r:id="rId13"/>
    <p:sldId id="269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E7CDF-96C4-4451-AE1D-514AF669C706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72B81-95D4-489B-9E2B-623F1DE38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47796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/>
              </a:rPr>
              <a:t>স্বাগতম </a:t>
            </a:r>
            <a:endParaRPr lang="en-US" sz="6000" dirty="0">
              <a:latin typeface="NikoshBAN"/>
            </a:endParaRPr>
          </a:p>
        </p:txBody>
      </p:sp>
      <p:pic>
        <p:nvPicPr>
          <p:cNvPr id="9" name="Picture 8" descr="com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676400"/>
            <a:ext cx="8763000" cy="4953000"/>
          </a:xfrm>
          <a:prstGeom prst="rect">
            <a:avLst/>
          </a:prstGeom>
        </p:spPr>
      </p:pic>
    </p:spTree>
  </p:cSld>
  <p:clrMapOvr>
    <a:masterClrMapping/>
  </p:clrMapOvr>
  <p:transition spd="med" advClick="0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790"/>
            </a:avLst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madar bord-1.jpg"/>
          <p:cNvPicPr>
            <a:picLocks noChangeAspect="1"/>
          </p:cNvPicPr>
          <p:nvPr/>
        </p:nvPicPr>
        <p:blipFill>
          <a:blip r:embed="rId3"/>
          <a:srcRect l="7500" t="14444" r="5000" b="15556"/>
          <a:stretch>
            <a:fillRect/>
          </a:stretch>
        </p:blipFill>
        <p:spPr>
          <a:xfrm>
            <a:off x="457200" y="609600"/>
            <a:ext cx="8255000" cy="4953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52800" y="5791200"/>
            <a:ext cx="21336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মাদারবোর্ড </a:t>
            </a:r>
            <a:endParaRPr lang="en-US" sz="2400" dirty="0"/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2400"/>
            <a:ext cx="9144000" cy="12954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447800"/>
            <a:ext cx="8991600" cy="5334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bn-BD" sz="3600" dirty="0" smtClean="0">
                <a:solidFill>
                  <a:srgbClr val="002060"/>
                </a:solidFill>
                <a:latin typeface="NikoshBAN"/>
              </a:rPr>
              <a:t>কম্পিউটারের মাদারবোর্ডটি লক্ষ কর এবং এর বৈশিষ্ট্য সমূহ বর্ননা কর ।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79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2063676"/>
      </p:ext>
    </p:extLst>
  </p:cSld>
  <p:clrMapOvr>
    <a:masterClrMapping/>
  </p:clrMapOvr>
  <p:transition spd="slow" advClick="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152400" y="1295400"/>
            <a:ext cx="8839200" cy="541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bn-BD" sz="3600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১।মনিটর কি?এর কাজ কি? </a:t>
            </a:r>
          </a:p>
          <a:p>
            <a:pPr>
              <a:lnSpc>
                <a:spcPct val="150000"/>
              </a:lnSpc>
            </a:pPr>
            <a:r>
              <a:rPr lang="bn-BD" sz="3600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২</a:t>
            </a:r>
            <a:r>
              <a:rPr lang="bn-BD" sz="3600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।সিপিইউ </a:t>
            </a:r>
            <a:r>
              <a:rPr lang="bn-BD" sz="3600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বলতে কি বুঝ</a:t>
            </a:r>
            <a:r>
              <a:rPr lang="bn-BD" sz="3600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?</a:t>
            </a:r>
            <a:endParaRPr lang="bn-BD" sz="3600" dirty="0" smtClean="0">
              <a:solidFill>
                <a:srgbClr val="C00000"/>
              </a:solidFill>
              <a:latin typeface="NikoshBAN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3600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৩।</a:t>
            </a:r>
            <a:r>
              <a:rPr lang="en-US" sz="3600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Ram </a:t>
            </a:r>
            <a:r>
              <a:rPr lang="en-US" sz="3600" dirty="0" err="1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কাজ কি?</a:t>
            </a:r>
          </a:p>
          <a:p>
            <a:pPr>
              <a:lnSpc>
                <a:spcPct val="150000"/>
              </a:lnSpc>
            </a:pPr>
            <a:r>
              <a:rPr lang="bn-BD" sz="3600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৪।মাদার বোর্ড কি?  </a:t>
            </a:r>
          </a:p>
          <a:p>
            <a:pPr>
              <a:lnSpc>
                <a:spcPct val="150000"/>
              </a:lnSpc>
            </a:pPr>
            <a:endParaRPr lang="bn-BD" sz="3600" dirty="0" smtClean="0">
              <a:solidFill>
                <a:srgbClr val="C00000"/>
              </a:solidFill>
            </a:endParaRPr>
          </a:p>
          <a:p>
            <a:pPr algn="ctr"/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790"/>
            </a:avLst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3639728"/>
      </p:ext>
    </p:extLst>
  </p:cSld>
  <p:clrMapOvr>
    <a:masterClrMapping/>
  </p:clrMapOvr>
  <p:transition spd="slow" advClick="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33600" y="228600"/>
            <a:ext cx="4724400" cy="1219200"/>
          </a:xfrm>
          <a:prstGeom prst="ellipse">
            <a:avLst/>
          </a:prstGeom>
          <a:ln w="38100"/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52400" y="2590800"/>
            <a:ext cx="8839200" cy="24384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bn-BD" sz="3600" dirty="0" smtClean="0">
                <a:solidFill>
                  <a:srgbClr val="002060"/>
                </a:solidFill>
                <a:latin typeface="NikoshBAN"/>
                <a:cs typeface="NikoshBAN" pitchFamily="2" charset="0"/>
              </a:rPr>
              <a:t>কম্পিউটারের যে কোন ৩টি যন্ত্রাংশের নাম উল্লেখ করে এর কাজ লিখ।  </a:t>
            </a:r>
            <a:endParaRPr lang="en-US" sz="3600" dirty="0">
              <a:latin typeface="NikoshBAN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790"/>
            </a:avLst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935170"/>
      </p:ext>
    </p:extLst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40176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hBAN"/>
              </a:rPr>
              <a:t>ধন্যবাদ</a:t>
            </a:r>
            <a:r>
              <a:rPr lang="en-US" dirty="0" smtClean="0">
                <a:latin typeface="NikoshBAN"/>
              </a:rPr>
              <a:t> </a:t>
            </a:r>
            <a:endParaRPr lang="en-US" dirty="0">
              <a:latin typeface="NikoshBAN"/>
            </a:endParaRPr>
          </a:p>
        </p:txBody>
      </p:sp>
      <p:pic>
        <p:nvPicPr>
          <p:cNvPr id="6" name="Picture 5" descr="images-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828800"/>
            <a:ext cx="7848600" cy="4800600"/>
          </a:xfrm>
          <a:prstGeom prst="ellipse">
            <a:avLst/>
          </a:prstGeom>
          <a:ln w="38100" cap="rnd">
            <a:solidFill>
              <a:srgbClr val="3333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0" y="0"/>
            <a:ext cx="9144000" cy="1524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u="sng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950" u="sng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bn-BD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600200"/>
            <a:ext cx="4191000" cy="5029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2400" u="sng" dirty="0" smtClean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endParaRPr lang="bn-BD" sz="2400" u="sng" dirty="0" smtClean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endParaRPr lang="bn-BD" sz="2400" u="sng" dirty="0" smtClean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endParaRPr lang="bn-BD" sz="2400" u="sng" dirty="0" smtClean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en-US" sz="3200" u="sng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শাহানাজ</a:t>
            </a:r>
            <a:r>
              <a:rPr lang="en-US" sz="3200" u="sng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200" u="sng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বেগম</a:t>
            </a:r>
            <a:endParaRPr lang="en-US" sz="3200" u="sng" dirty="0" smtClean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সহকারি</a:t>
            </a:r>
            <a:r>
              <a:rPr lang="en-US" sz="2400" u="sng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শিক্ষক</a:t>
            </a:r>
            <a:endParaRPr lang="en-US" sz="2400" u="sng" dirty="0" smtClean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হাজী</a:t>
            </a:r>
            <a:r>
              <a:rPr lang="en-US" sz="2400" u="sng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হেলাল</a:t>
            </a:r>
            <a:r>
              <a:rPr lang="en-US" sz="2400" u="sng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উদ্দিন</a:t>
            </a:r>
            <a:r>
              <a:rPr lang="en-US" sz="2400" u="sng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বালিকা</a:t>
            </a:r>
            <a:r>
              <a:rPr lang="en-US" sz="2400" u="sng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উচ্চ</a:t>
            </a:r>
            <a:r>
              <a:rPr lang="en-US" sz="2400" u="sng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বিদ্যালয়</a:t>
            </a:r>
            <a:endParaRPr lang="en-US" sz="2400" u="sng" dirty="0" smtClean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তারাকান্দা,ময়মনসিংহ</a:t>
            </a:r>
            <a:r>
              <a:rPr lang="en-US" sz="2400" u="sng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।  </a:t>
            </a:r>
          </a:p>
          <a:p>
            <a:pPr algn="ctr"/>
            <a:endParaRPr lang="bn-IN" sz="20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95800" y="1524000"/>
            <a:ext cx="4648200" cy="51054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শ্রেনিঃ </a:t>
            </a:r>
            <a:r>
              <a:rPr lang="bn-BD" sz="3600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-৭</a:t>
            </a:r>
            <a:r>
              <a:rPr lang="bn-IN" sz="3600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ম</a:t>
            </a:r>
            <a:r>
              <a:rPr lang="bn-IN" sz="3200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endParaRPr lang="bn-BD" sz="3200" dirty="0" smtClean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বিষয়ঃ</a:t>
            </a:r>
            <a:r>
              <a:rPr lang="en-US" sz="2400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তথ্যও</a:t>
            </a:r>
            <a:r>
              <a:rPr lang="en-US" sz="2400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যোগাযোগ</a:t>
            </a:r>
            <a:r>
              <a:rPr lang="en-US" sz="2400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প্রযুক্তি</a:t>
            </a:r>
            <a:r>
              <a:rPr lang="en-US" sz="2400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সময়ঃ </a:t>
            </a:r>
            <a:r>
              <a:rPr lang="en-US" sz="2800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- </a:t>
            </a:r>
            <a:r>
              <a:rPr lang="bn-IN" sz="2800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৫০ </a:t>
            </a:r>
            <a:r>
              <a:rPr lang="bn-IN" sz="2800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মিনিট </a:t>
            </a:r>
            <a:endParaRPr lang="en-US" sz="2800" dirty="0" smtClean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r>
              <a:rPr lang="en-US" sz="2800" dirty="0" smtClean="0">
                <a:latin typeface="NikoshBAN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/>
                <a:cs typeface="NikoshBAN" pitchFamily="2" charset="0"/>
              </a:rPr>
              <a:t>অধ্যায়ঃ</a:t>
            </a:r>
            <a:r>
              <a:rPr lang="en-US" sz="2800" dirty="0" smtClean="0">
                <a:latin typeface="NikoshBAN"/>
                <a:cs typeface="NikoshBAN" pitchFamily="2" charset="0"/>
              </a:rPr>
              <a:t>- ২ য়</a:t>
            </a:r>
          </a:p>
          <a:p>
            <a:r>
              <a:rPr lang="en-US" sz="2800" dirty="0" err="1" smtClean="0">
                <a:latin typeface="NikoshBAN"/>
                <a:cs typeface="NikoshBAN" pitchFamily="2" charset="0"/>
              </a:rPr>
              <a:t>তারিখঃ</a:t>
            </a:r>
            <a:r>
              <a:rPr lang="en-US" sz="2800" dirty="0" smtClean="0">
                <a:latin typeface="NikoshBAN"/>
                <a:cs typeface="NikoshBAN" pitchFamily="2" charset="0"/>
              </a:rPr>
              <a:t>-</a:t>
            </a:r>
            <a:r>
              <a:rPr lang="bn-BD" sz="2800" dirty="0" smtClean="0">
                <a:latin typeface="NikoshBAN"/>
                <a:cs typeface="NikoshBAN" pitchFamily="2" charset="0"/>
              </a:rPr>
              <a:t>১৫/০১/২০২১ </a:t>
            </a:r>
            <a:endParaRPr lang="en-US" sz="2800" dirty="0" smtClean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endParaRPr lang="en-US" sz="3200" dirty="0" smtClean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endParaRPr lang="bn-IN" sz="3200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2057400" cy="1905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softEdge rad="112500"/>
          </a:effectLst>
        </p:spPr>
      </p:pic>
      <p:sp>
        <p:nvSpPr>
          <p:cNvPr id="7" name="Oval 6"/>
          <p:cNvSpPr/>
          <p:nvPr/>
        </p:nvSpPr>
        <p:spPr>
          <a:xfrm>
            <a:off x="4343400" y="1600200"/>
            <a:ext cx="152400" cy="4648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081969"/>
      </p:ext>
    </p:extLst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" y="3048000"/>
            <a:ext cx="2286000" cy="2438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05200" y="3048000"/>
            <a:ext cx="2590800" cy="2614684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77000" y="2971800"/>
            <a:ext cx="2438400" cy="251460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152400"/>
            <a:ext cx="8991600" cy="1447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 </a:t>
            </a:r>
            <a:r>
              <a:rPr lang="bn-BD" sz="4000" dirty="0" smtClean="0">
                <a:latin typeface="NikoshBAN"/>
              </a:rPr>
              <a:t>ছবিগুলো লক্ষ্য কর </a:t>
            </a:r>
            <a:endParaRPr lang="en-US" sz="4000" dirty="0">
              <a:latin typeface="NikoshBAN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834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01391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parts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04800"/>
            <a:ext cx="7086600" cy="6248400"/>
          </a:xfrm>
          <a:prstGeom prst="rect">
            <a:avLst/>
          </a:prstGeom>
        </p:spPr>
      </p:pic>
    </p:spTree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79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2209800"/>
            <a:ext cx="8839200" cy="21336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7030A0"/>
                </a:solidFill>
                <a:latin typeface="NikoshBAN"/>
                <a:cs typeface="NikoshBAN" pitchFamily="2" charset="0"/>
              </a:rPr>
              <a:t>কম্পিউটার সংশ্লিষ্ট যন্ত্রাংশ</a:t>
            </a:r>
            <a:endParaRPr lang="en-US" sz="4000" dirty="0">
              <a:solidFill>
                <a:srgbClr val="7030A0"/>
              </a:solidFill>
              <a:latin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8288590"/>
      </p:ext>
    </p:extLst>
  </p:cSld>
  <p:clrMapOvr>
    <a:masterClrMapping/>
  </p:clrMapOvr>
  <p:transition spd="slow" advClick="0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790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28600"/>
            <a:ext cx="88392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শিখন ফল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52400" y="1371600"/>
            <a:ext cx="8839200" cy="5334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rgbClr val="00B050"/>
                </a:solidFill>
                <a:latin typeface="NikoshBAN"/>
                <a:cs typeface="NikoshBAN" pitchFamily="2" charset="0"/>
              </a:rPr>
              <a:t>এই </a:t>
            </a:r>
            <a:r>
              <a:rPr lang="bn-BD" sz="3600" dirty="0" smtClean="0">
                <a:solidFill>
                  <a:srgbClr val="00B050"/>
                </a:solidFill>
                <a:latin typeface="NikoshBAN"/>
                <a:cs typeface="NikoshBAN" pitchFamily="2" charset="0"/>
              </a:rPr>
              <a:t>পাঠ শেষে শিক্ষার্থীরা-</a:t>
            </a:r>
            <a:endParaRPr lang="bn-BD" sz="2800" dirty="0" smtClean="0">
              <a:solidFill>
                <a:srgbClr val="00B050"/>
              </a:solidFill>
              <a:latin typeface="NikoshBAN"/>
              <a:cs typeface="NikoshBAN" pitchFamily="2" charset="0"/>
            </a:endParaRPr>
          </a:p>
          <a:p>
            <a:endParaRPr lang="bn-BD" sz="2800" dirty="0" smtClean="0">
              <a:solidFill>
                <a:srgbClr val="002060"/>
              </a:solidFill>
              <a:latin typeface="NikoshBAN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002060"/>
                </a:solidFill>
                <a:latin typeface="NikoshBAN"/>
                <a:cs typeface="NikoshBAN" pitchFamily="2" charset="0"/>
              </a:rPr>
              <a:t>১</a:t>
            </a:r>
            <a:r>
              <a:rPr lang="bn-BD" sz="3200" dirty="0" smtClean="0">
                <a:solidFill>
                  <a:srgbClr val="002060"/>
                </a:solidFill>
                <a:latin typeface="NikoshBAN"/>
                <a:cs typeface="NikoshBAN" pitchFamily="2" charset="0"/>
              </a:rPr>
              <a:t>।কম্পিউটারের বিভিন্ন যন্ত্রাংশের নাম বলতে পারবে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/>
                <a:cs typeface="NikoshBAN" pitchFamily="2" charset="0"/>
              </a:rPr>
              <a:t>২। কম্পিউটারের বিভিন্ন যন্ত্রাংশের কাজ বর্ণনা করতে পারবে।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/>
                <a:cs typeface="NikoshBAN" pitchFamily="2" charset="0"/>
              </a:rPr>
              <a:t>৩। </a:t>
            </a:r>
            <a:r>
              <a:rPr lang="bn-BD" sz="3200" dirty="0" smtClean="0">
                <a:solidFill>
                  <a:srgbClr val="002060"/>
                </a:solidFill>
                <a:latin typeface="NikoshBAN"/>
              </a:rPr>
              <a:t>মাদারবোর্ডের কার্যাবলী বর্ননা করতে পারবে ।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/>
                <a:cs typeface="NikoshBAN" pitchFamily="2" charset="0"/>
              </a:rPr>
              <a:t> 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2060"/>
              </a:solidFill>
              <a:latin typeface="NikoshBAN"/>
            </a:endParaRP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790"/>
            </a:avLst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cp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05000"/>
            <a:ext cx="1914525" cy="2390775"/>
          </a:xfrm>
          <a:prstGeom prst="rect">
            <a:avLst/>
          </a:prstGeom>
        </p:spPr>
      </p:pic>
      <p:pic>
        <p:nvPicPr>
          <p:cNvPr id="5" name="Picture 4" descr="key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1600200"/>
            <a:ext cx="2771775" cy="1647825"/>
          </a:xfrm>
          <a:prstGeom prst="rect">
            <a:avLst/>
          </a:prstGeom>
        </p:spPr>
      </p:pic>
      <p:pic>
        <p:nvPicPr>
          <p:cNvPr id="12" name="Picture 11" descr="monitor.jpg"/>
          <p:cNvPicPr>
            <a:picLocks noChangeAspect="1"/>
          </p:cNvPicPr>
          <p:nvPr/>
        </p:nvPicPr>
        <p:blipFill>
          <a:blip r:embed="rId5"/>
          <a:srcRect l="26557" r="29487" b="50000"/>
          <a:stretch>
            <a:fillRect/>
          </a:stretch>
        </p:blipFill>
        <p:spPr>
          <a:xfrm>
            <a:off x="2743200" y="2819400"/>
            <a:ext cx="1977080" cy="1524000"/>
          </a:xfrm>
          <a:prstGeom prst="rect">
            <a:avLst/>
          </a:prstGeom>
        </p:spPr>
      </p:pic>
      <p:pic>
        <p:nvPicPr>
          <p:cNvPr id="13" name="Picture 12" descr="com-1.jpg"/>
          <p:cNvPicPr>
            <a:picLocks noChangeAspect="1"/>
          </p:cNvPicPr>
          <p:nvPr/>
        </p:nvPicPr>
        <p:blipFill>
          <a:blip r:embed="rId6"/>
          <a:srcRect l="62214" t="12500" r="4198" b="33333"/>
          <a:stretch>
            <a:fillRect/>
          </a:stretch>
        </p:blipFill>
        <p:spPr>
          <a:xfrm>
            <a:off x="5715000" y="4114800"/>
            <a:ext cx="2057400" cy="153092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52400" y="228600"/>
            <a:ext cx="88392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NikoshBAN"/>
              </a:rPr>
              <a:t>কম্পিউটার</a:t>
            </a:r>
            <a:r>
              <a:rPr lang="en-US" sz="2800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/>
              </a:rPr>
              <a:t>সংশ্লিষ্ট</a:t>
            </a:r>
            <a:r>
              <a:rPr lang="en-US" sz="2800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/>
              </a:rPr>
              <a:t>কয়েকটি</a:t>
            </a:r>
            <a:r>
              <a:rPr lang="en-US" sz="2800" dirty="0" smtClean="0">
                <a:solidFill>
                  <a:srgbClr val="C00000"/>
                </a:solidFill>
                <a:latin typeface="NikoshBAN"/>
              </a:rPr>
              <a:t>  </a:t>
            </a:r>
            <a:r>
              <a:rPr lang="en-US" sz="2800" dirty="0" err="1" smtClean="0">
                <a:solidFill>
                  <a:srgbClr val="C00000"/>
                </a:solidFill>
                <a:latin typeface="NikoshBAN"/>
              </a:rPr>
              <a:t>যন্ত্রাংশ</a:t>
            </a:r>
            <a:r>
              <a:rPr lang="en-US" sz="2800" dirty="0" smtClean="0">
                <a:solidFill>
                  <a:srgbClr val="C00000"/>
                </a:solidFill>
                <a:latin typeface="NikoshBAN"/>
              </a:rPr>
              <a:t>  </a:t>
            </a:r>
            <a:endParaRPr lang="en-US" sz="2800" dirty="0">
              <a:solidFill>
                <a:srgbClr val="C00000"/>
              </a:solidFill>
              <a:latin typeface="NikoshBAN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3400" y="4800600"/>
            <a:ext cx="1371600" cy="457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সিপিইউ </a:t>
            </a:r>
            <a:endParaRPr lang="en-US" sz="1600" dirty="0">
              <a:solidFill>
                <a:srgbClr val="C00000"/>
              </a:solidFill>
              <a:latin typeface="NikoshBAN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743200" y="4800600"/>
            <a:ext cx="18288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মনিটর </a:t>
            </a:r>
            <a:endParaRPr lang="en-US" dirty="0">
              <a:latin typeface="NikoshB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48400" y="3276600"/>
            <a:ext cx="20574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BD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বোর্ড </a:t>
            </a:r>
            <a:r>
              <a:rPr lang="bn-BD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ও মাউস  </a:t>
            </a:r>
            <a:endParaRPr lang="en-US" dirty="0">
              <a:latin typeface="NikoshBAN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715000" y="6019800"/>
            <a:ext cx="14478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C00000"/>
                </a:solidFill>
                <a:latin typeface="NikoshBAN"/>
                <a:cs typeface="NikoshBAN" pitchFamily="2" charset="0"/>
              </a:rPr>
              <a:t>প্রিন্টার </a:t>
            </a:r>
            <a:endParaRPr lang="en-US" dirty="0">
              <a:latin typeface="NikoshBAN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0"/>
            <a:ext cx="2466975" cy="18478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0" y="5715000"/>
            <a:ext cx="19050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পাউয়ার  সাপ্লাই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66800" y="2667000"/>
            <a:ext cx="1447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রেম</a:t>
            </a:r>
            <a:endParaRPr lang="en-US" dirty="0"/>
          </a:p>
        </p:txBody>
      </p:sp>
      <p:pic>
        <p:nvPicPr>
          <p:cNvPr id="9" name="Picture 8" descr="Rem-1.png"/>
          <p:cNvPicPr>
            <a:picLocks noChangeAspect="1"/>
          </p:cNvPicPr>
          <p:nvPr/>
        </p:nvPicPr>
        <p:blipFill>
          <a:blip r:embed="rId3"/>
          <a:srcRect l="18462" t="18361" r="17538" b="37049"/>
          <a:stretch>
            <a:fillRect/>
          </a:stretch>
        </p:blipFill>
        <p:spPr>
          <a:xfrm>
            <a:off x="457200" y="1219200"/>
            <a:ext cx="3962400" cy="1295400"/>
          </a:xfrm>
          <a:prstGeom prst="rect">
            <a:avLst/>
          </a:prstGeom>
        </p:spPr>
      </p:pic>
      <p:pic>
        <p:nvPicPr>
          <p:cNvPr id="10" name="Picture 9" descr="cD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3200400"/>
            <a:ext cx="2466975" cy="184785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3352800" y="5334000"/>
            <a:ext cx="1828800" cy="533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সিডি রোম</a:t>
            </a:r>
            <a:endParaRPr lang="en-US" dirty="0"/>
          </a:p>
        </p:txBody>
      </p:sp>
      <p:pic>
        <p:nvPicPr>
          <p:cNvPr id="12" name="Picture 11" descr="parts-6.jpg"/>
          <p:cNvPicPr>
            <a:picLocks noChangeAspect="1"/>
          </p:cNvPicPr>
          <p:nvPr/>
        </p:nvPicPr>
        <p:blipFill>
          <a:blip r:embed="rId5"/>
          <a:srcRect l="74667" t="57143" b="4762"/>
          <a:stretch>
            <a:fillRect/>
          </a:stretch>
        </p:blipFill>
        <p:spPr>
          <a:xfrm>
            <a:off x="6096000" y="838200"/>
            <a:ext cx="2209801" cy="186088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477000" y="2819400"/>
            <a:ext cx="17526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ওয়েবক্যাম</a:t>
            </a:r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pic>
        <p:nvPicPr>
          <p:cNvPr id="15" name="Picture 14" descr="parts-6.jpg"/>
          <p:cNvPicPr>
            <a:picLocks noChangeAspect="1"/>
          </p:cNvPicPr>
          <p:nvPr/>
        </p:nvPicPr>
        <p:blipFill>
          <a:blip r:embed="rId5"/>
          <a:srcRect l="1333" t="33333" r="50667"/>
          <a:stretch>
            <a:fillRect/>
          </a:stretch>
        </p:blipFill>
        <p:spPr>
          <a:xfrm>
            <a:off x="5867400" y="4191000"/>
            <a:ext cx="2743200" cy="2133600"/>
          </a:xfrm>
          <a:prstGeom prst="rect">
            <a:avLst/>
          </a:prstGeom>
        </p:spPr>
      </p:pic>
      <p:sp>
        <p:nvSpPr>
          <p:cNvPr id="16" name="Frame 1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790"/>
            </a:avLst>
          </a:prstGeom>
          <a:blipFill>
            <a:blip r:embed="rId6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4042255"/>
      </p:ext>
    </p:extLst>
  </p:cSld>
  <p:clrMapOvr>
    <a:masterClrMapping/>
  </p:clrMapOvr>
  <p:transition spd="slow" advClick="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152400" y="152400"/>
            <a:ext cx="8839200" cy="1295400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7030A0"/>
                </a:solidFill>
              </a:rPr>
              <a:t>একক কাজ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524000"/>
            <a:ext cx="8991600" cy="5181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১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কম্পিউটারের কয়েকটি যন্ত্রাংশের নাম লিখ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44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3995519"/>
      </p:ext>
    </p:extLst>
  </p:cSld>
  <p:clrMapOvr>
    <a:masterClrMapping/>
  </p:clrMapOvr>
  <p:transition spd="slow" advTm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167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Lotus</cp:lastModifiedBy>
  <cp:revision>169</cp:revision>
  <dcterms:created xsi:type="dcterms:W3CDTF">2006-08-16T00:00:00Z</dcterms:created>
  <dcterms:modified xsi:type="dcterms:W3CDTF">2021-01-18T16:45:23Z</dcterms:modified>
</cp:coreProperties>
</file>