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58" r:id="rId3"/>
    <p:sldId id="259" r:id="rId4"/>
    <p:sldId id="260" r:id="rId5"/>
    <p:sldId id="261" r:id="rId6"/>
    <p:sldId id="269" r:id="rId7"/>
    <p:sldId id="263" r:id="rId8"/>
    <p:sldId id="262" r:id="rId9"/>
    <p:sldId id="264" r:id="rId10"/>
    <p:sldId id="265" r:id="rId11"/>
    <p:sldId id="266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EC760-9DA3-4A68-92B4-FB1045DA73AE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055C6-E1C5-4553-8706-4BC0E6A98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1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55C6-E1C5-4553-8706-4BC0E6A98F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9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55C6-E1C5-4553-8706-4BC0E6A98F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838200"/>
            <a:ext cx="7843838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89924" y="838199"/>
            <a:ext cx="437744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726713" y="838201"/>
            <a:ext cx="39481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76200" y="6314826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71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93034"/>
            <a:ext cx="7696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শাস্তির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6248400"/>
            <a:ext cx="2209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জরিমানা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62484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২.দন্ড</a:t>
            </a:r>
          </a:p>
        </p:txBody>
      </p:sp>
      <p:pic>
        <p:nvPicPr>
          <p:cNvPr id="7" name="Picture 5" descr="C:\Users\lab6\Desktop\Md.Shahadat Hossai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3657600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 descr="C:\Users\lab6\Desktop\Md.Shahadat Hossain\01.Bangladeshi-Ta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3429000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76200" y="6314826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77669"/>
            <a:ext cx="6400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467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গ্রুপ-১</a:t>
            </a:r>
          </a:p>
          <a:p>
            <a:pPr algn="ctr"/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যৌতুকের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038600"/>
            <a:ext cx="7467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গ্রুপ-২</a:t>
            </a:r>
          </a:p>
          <a:p>
            <a:pPr algn="ctr"/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যৌতুকের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৩টি 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76200" y="6314826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898203"/>
            <a:ext cx="6934200" cy="36009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প্রথার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যৌতুকের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যৌতুকের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720943"/>
            <a:ext cx="4038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76200" y="6314826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632961" y="2194376"/>
            <a:ext cx="3444907" cy="2480317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575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1575" dirty="0">
                <a:solidFill>
                  <a:schemeClr val="tx1"/>
                </a:solidFill>
              </a:rPr>
              <a:t> </a:t>
            </a:r>
          </a:p>
          <a:p>
            <a:r>
              <a:rPr lang="en-US" sz="1575" dirty="0">
                <a:solidFill>
                  <a:schemeClr val="tx1"/>
                </a:solidFill>
              </a:rPr>
              <a:t>                              </a:t>
            </a:r>
            <a:r>
              <a:rPr lang="bn-IN" sz="1350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1575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1575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1575" dirty="0">
                <a:solidFill>
                  <a:schemeClr val="tx1"/>
                </a:solidFill>
              </a:rPr>
              <a:t>, </a:t>
            </a:r>
            <a:r>
              <a:rPr lang="bn-IN" sz="1575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1575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1575" dirty="0">
                <a:solidFill>
                  <a:schemeClr val="tx1"/>
                </a:solidFill>
              </a:rPr>
              <a:t>ইমেইল- </a:t>
            </a:r>
            <a:r>
              <a:rPr lang="en-US" sz="1575" dirty="0">
                <a:solidFill>
                  <a:schemeClr val="tx1"/>
                </a:solidFill>
              </a:rPr>
              <a:t>atnazmul81@gmail.com</a:t>
            </a:r>
            <a:endParaRPr lang="en-US" sz="1575" u="sng" dirty="0">
              <a:solidFill>
                <a:schemeClr val="tx1"/>
              </a:solidFill>
            </a:endParaRPr>
          </a:p>
          <a:p>
            <a:r>
              <a:rPr lang="en-US" sz="1575" dirty="0">
                <a:solidFill>
                  <a:schemeClr val="tx1"/>
                </a:solidFill>
              </a:rPr>
              <a:t>Facebook- </a:t>
            </a:r>
            <a:r>
              <a:rPr lang="en-US" sz="1575" dirty="0" err="1">
                <a:solidFill>
                  <a:schemeClr val="tx1"/>
                </a:solidFill>
              </a:rPr>
              <a:t>Nazmul</a:t>
            </a:r>
            <a:r>
              <a:rPr lang="en-US" sz="1575" dirty="0">
                <a:solidFill>
                  <a:schemeClr val="tx1"/>
                </a:solidFill>
              </a:rPr>
              <a:t> </a:t>
            </a:r>
            <a:r>
              <a:rPr lang="en-US" sz="1575" dirty="0" err="1">
                <a:solidFill>
                  <a:schemeClr val="tx1"/>
                </a:solidFill>
              </a:rPr>
              <a:t>Haque</a:t>
            </a:r>
            <a:r>
              <a:rPr lang="en-US" sz="1575" dirty="0">
                <a:solidFill>
                  <a:schemeClr val="tx1"/>
                </a:solidFill>
              </a:rPr>
              <a:t> </a:t>
            </a:r>
            <a:r>
              <a:rPr lang="en-US" sz="1575" dirty="0" err="1">
                <a:solidFill>
                  <a:schemeClr val="tx1"/>
                </a:solidFill>
              </a:rPr>
              <a:t>Shamim</a:t>
            </a:r>
            <a:endParaRPr lang="en-US" sz="1575" dirty="0">
              <a:solidFill>
                <a:schemeClr val="tx1"/>
              </a:solidFill>
            </a:endParaRPr>
          </a:p>
          <a:p>
            <a:r>
              <a:rPr lang="en-US" sz="15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15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15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15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157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14500"/>
            <a:ext cx="2286000" cy="314325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-84407" y="0"/>
            <a:ext cx="9337431" cy="407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5482736" y="3002010"/>
            <a:ext cx="6915150" cy="407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1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-3244363" y="3139170"/>
            <a:ext cx="6915150" cy="407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100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-58616" y="6441056"/>
            <a:ext cx="9337431" cy="407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14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526" y="1824796"/>
            <a:ext cx="1127074" cy="34163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সব্বাইকে </a:t>
            </a:r>
            <a:endParaRPr lang="bn-IN" sz="3600" dirty="0"/>
          </a:p>
          <a:p>
            <a:r>
              <a:rPr lang="bn-IN" sz="36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36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3600" dirty="0">
                <a:solidFill>
                  <a:srgbClr val="0070C0"/>
                </a:solidFill>
              </a:rPr>
              <a:t>ধন্যবাদ</a:t>
            </a:r>
            <a:r>
              <a:rPr lang="en-US" sz="225" dirty="0">
                <a:solidFill>
                  <a:srgbClr val="0070C0"/>
                </a:solidFill>
              </a:rPr>
              <a:t>[</a:t>
            </a:r>
            <a:r>
              <a:rPr lang="bn-IN" sz="3600" dirty="0">
                <a:solidFill>
                  <a:srgbClr val="0070C0"/>
                </a:solidFill>
              </a:rPr>
              <a:t> 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en-US" sz="225" dirty="0">
                <a:solidFill>
                  <a:srgbClr val="0070C0"/>
                </a:solidFill>
              </a:rPr>
              <a:t>]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81" y="1714501"/>
            <a:ext cx="521593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-84408" y="-19929"/>
            <a:ext cx="9337431" cy="407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5482736" y="3002010"/>
            <a:ext cx="6915150" cy="407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1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-3244363" y="3139170"/>
            <a:ext cx="6915150" cy="407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1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84408" y="6448756"/>
            <a:ext cx="9337431" cy="407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60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0"/>
            <a:ext cx="59436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বিজ্ঞাণ</a:t>
            </a:r>
            <a:endParaRPr lang="en-US" sz="5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ষোড়শ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76200" y="6314826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6\Desktop\Md.Shahadat Hossain\5792_809_doshd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95573"/>
            <a:ext cx="3352800" cy="23563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219200" y="3124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lab6\Desktop\Md.Shahadat Hossain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695573"/>
            <a:ext cx="3897866" cy="23524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6096000" y="3124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lab6\Desktop\Md.Shahadat Hossain\bangladesh-domestic-violen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657600"/>
            <a:ext cx="3429000" cy="220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1577709" y="586622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ব্যানার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lab6\Desktop\Md.Shahadat Hossain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657600"/>
            <a:ext cx="3821666" cy="220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6172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76200" y="6314826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772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নারী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lab6\Desktop\Md.Shahadat Hossain\যৌতুক-300x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929055"/>
            <a:ext cx="7162800" cy="3867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76200" y="6314826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4794" y="2162130"/>
            <a:ext cx="6553200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প্রথার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যৌতুকের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শাস্তির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প্রথার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বাখ্যা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019331"/>
            <a:ext cx="6705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76200" y="6314826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286" y="914400"/>
            <a:ext cx="7696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প্রথার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76400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পরনির্ভরশীলতা</a:t>
            </a:r>
            <a:endParaRPr lang="en-US" sz="4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4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দারিদ্র</a:t>
            </a:r>
            <a:endParaRPr lang="en-US" sz="4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76200" y="6314826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672321"/>
            <a:ext cx="7696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পথ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352800"/>
            <a:ext cx="12954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lab6\Desktop\Md.Shahadat Hossain\gp-online-classroom_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350167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5181600" y="3352800"/>
            <a:ext cx="3048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পরনির্ভরশীলতা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lab6\Desktop\Md.Shahadat Hossain\1997742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47800"/>
            <a:ext cx="3657600" cy="1828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235014" y="5749159"/>
            <a:ext cx="2362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দারি্দ্র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বিমোচন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lab6\Desktop\Md.Shahadat Hossain\_56392090_bangladeshlabour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86200"/>
            <a:ext cx="3810000" cy="1666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047957" y="5726668"/>
            <a:ext cx="25908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lab6\Desktop\Md.Shahadat Hossain\308414_10150395640632698_842130126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268" y="3886201"/>
            <a:ext cx="3399731" cy="1666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76200" y="6314826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53956"/>
            <a:ext cx="7696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যৌতুকের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কুফল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5519504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lab6\Desktop\Md.Shahadat Hossain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3962400" cy="37337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715000" y="5527710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কনের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সর্বহারা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lab6\Desktop\Md.Shahadat Hossain\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505200" cy="37337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ounded Rectangle 6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76200" y="6314826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534" y="732304"/>
            <a:ext cx="7696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প্রথার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1182" y="5796386"/>
            <a:ext cx="2209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গণ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সচেতনেতা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4" descr="C:\Users\lab6\Desktop\Md.Shahadat Hossain\bangladesh-domestic-viol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534" y="1676400"/>
            <a:ext cx="3681066" cy="3876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715000" y="5727615"/>
            <a:ext cx="2133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প্রসার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lab6\Desktop\Md.Shahadat Hossain\30_10_2011_____oped____01_394797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3786534" cy="3876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76200" y="6314826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561</Words>
  <Application>Microsoft Office PowerPoint</Application>
  <PresentationFormat>On-screen Show (4:3)</PresentationFormat>
  <Paragraphs>116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lab6</dc:creator>
  <cp:lastModifiedBy>User</cp:lastModifiedBy>
  <cp:revision>131</cp:revision>
  <dcterms:created xsi:type="dcterms:W3CDTF">2006-08-16T00:00:00Z</dcterms:created>
  <dcterms:modified xsi:type="dcterms:W3CDTF">2021-01-09T14:10:05Z</dcterms:modified>
</cp:coreProperties>
</file>