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9" r:id="rId2"/>
    <p:sldId id="266" r:id="rId3"/>
    <p:sldId id="258" r:id="rId4"/>
    <p:sldId id="259" r:id="rId5"/>
    <p:sldId id="260" r:id="rId6"/>
    <p:sldId id="261" r:id="rId7"/>
    <p:sldId id="262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5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5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7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838200"/>
            <a:ext cx="7843838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9924" y="838199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26713" y="838201"/>
            <a:ext cx="39481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73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7961" y="2456631"/>
            <a:ext cx="8001000" cy="1828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তথ্য ও  যোগাযোগ প্রযুক্তি  </a:t>
            </a:r>
            <a:br>
              <a:rPr lang="bn-BD" sz="3600" b="1" dirty="0" smtClean="0">
                <a:solidFill>
                  <a:schemeClr val="tx1"/>
                </a:solidFill>
              </a:rPr>
            </a:br>
            <a:r>
              <a:rPr lang="bn-BD" sz="3600" b="1" dirty="0" smtClean="0">
                <a:solidFill>
                  <a:schemeClr val="tx1"/>
                </a:solidFill>
              </a:rPr>
              <a:t>সপ্তম শ্রেণী</a:t>
            </a:r>
            <a:endParaRPr lang="bn-IN" sz="3600" b="1" dirty="0" smtClean="0">
              <a:solidFill>
                <a:schemeClr val="tx1"/>
              </a:solidFill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অধ্যায়ঃ ২য়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18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অধ্যায় শেষে তোমরা যা করতে পারবেঃ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200" dirty="0" smtClean="0"/>
              <a:t>কম্পিউটারের বিভিন্ন অংশের কার্যাবলী বর্ণনা করতে পারবে।</a:t>
            </a:r>
          </a:p>
          <a:p>
            <a:r>
              <a:rPr lang="bn-BD" sz="3200" dirty="0" smtClean="0"/>
              <a:t>কম্পিউটারের বিভিন্ন অংশের পারস্পারিক সম্পর্ক ব্যাখ্যা করতে পারবে।</a:t>
            </a:r>
          </a:p>
          <a:p>
            <a:r>
              <a:rPr lang="bn-BD" sz="3200" dirty="0" smtClean="0"/>
              <a:t>কম্পিউটারের চিত্র এঁকে এর  বিভিন্ন অংশের যন্ত্রপাতি চিহ্নিত করতে পারবে।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ইনপুট ডিভাইস</a:t>
            </a:r>
            <a:r>
              <a:rPr lang="en-US" dirty="0" smtClean="0"/>
              <a:t> INPUT DEVICE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199"/>
            <a:ext cx="4111752" cy="4757737"/>
          </a:xfrm>
        </p:spPr>
        <p:txBody>
          <a:bodyPr>
            <a:noAutofit/>
          </a:bodyPr>
          <a:lstStyle/>
          <a:p>
            <a:r>
              <a:rPr lang="bn-BD" sz="2800" dirty="0" smtClean="0"/>
              <a:t>কীবোর্ড</a:t>
            </a:r>
          </a:p>
          <a:p>
            <a:pPr>
              <a:buNone/>
            </a:pPr>
            <a:r>
              <a:rPr lang="en-US" sz="2800" dirty="0" smtClean="0"/>
              <a:t>KEYBOARD</a:t>
            </a:r>
            <a:endParaRPr lang="bn-BD" sz="2800" dirty="0" smtClean="0"/>
          </a:p>
          <a:p>
            <a:endParaRPr lang="bn-BD" sz="2800" dirty="0" smtClean="0"/>
          </a:p>
          <a:p>
            <a:r>
              <a:rPr lang="bn-BD" sz="2800" dirty="0" smtClean="0"/>
              <a:t>মাউস </a:t>
            </a:r>
          </a:p>
          <a:p>
            <a:pPr>
              <a:buNone/>
            </a:pPr>
            <a:r>
              <a:rPr lang="en-US" sz="2800" dirty="0" smtClean="0"/>
              <a:t>MOUSE</a:t>
            </a:r>
            <a:endParaRPr lang="bn-BD" sz="2800" dirty="0" smtClean="0"/>
          </a:p>
          <a:p>
            <a:endParaRPr lang="bn-BD" sz="2800" dirty="0" smtClean="0"/>
          </a:p>
          <a:p>
            <a:r>
              <a:rPr lang="bn-BD" sz="2800" dirty="0" smtClean="0"/>
              <a:t>মাইক্রোফোন</a:t>
            </a:r>
          </a:p>
          <a:p>
            <a:pPr>
              <a:buNone/>
            </a:pPr>
            <a:r>
              <a:rPr lang="en-US" sz="2800" dirty="0" smtClean="0"/>
              <a:t>MICROPHONE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76400"/>
            <a:ext cx="478155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038600"/>
            <a:ext cx="224732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4330" y="3565373"/>
            <a:ext cx="212191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Rounded Rectangle 6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ইনপুট ডিভাইস</a:t>
            </a:r>
            <a:r>
              <a:rPr lang="en-US" dirty="0" smtClean="0"/>
              <a:t> INPUT DEVICE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4111752" cy="4495800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ডিজিটাল ক্যামেরা </a:t>
            </a:r>
          </a:p>
          <a:p>
            <a:pPr>
              <a:buNone/>
            </a:pPr>
            <a:r>
              <a:rPr lang="en-US" sz="3200" dirty="0" smtClean="0"/>
              <a:t>DIGITAL CAMERA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bn-BD" sz="3200" dirty="0" smtClean="0"/>
          </a:p>
          <a:p>
            <a:r>
              <a:rPr lang="bn-BD" sz="3200" dirty="0" smtClean="0"/>
              <a:t>ওয়েবক্যাম </a:t>
            </a:r>
          </a:p>
          <a:p>
            <a:pPr>
              <a:buNone/>
            </a:pPr>
            <a:r>
              <a:rPr lang="en-US" sz="3200" dirty="0" smtClean="0"/>
              <a:t>WEBCAM</a:t>
            </a:r>
            <a:endParaRPr lang="bn-BD" sz="3200" dirty="0" smtClean="0"/>
          </a:p>
          <a:p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76400"/>
            <a:ext cx="3124200" cy="256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375067"/>
            <a:ext cx="2971800" cy="156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Rounded Rectangle 5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325" y="683576"/>
            <a:ext cx="7290054" cy="1499616"/>
          </a:xfrm>
        </p:spPr>
        <p:txBody>
          <a:bodyPr/>
          <a:lstStyle/>
          <a:p>
            <a:r>
              <a:rPr lang="bn-BD" dirty="0" smtClean="0"/>
              <a:t>ইনপুট ডিভাইস</a:t>
            </a:r>
            <a:r>
              <a:rPr lang="en-US" dirty="0" smtClean="0"/>
              <a:t> INPUT DEVICE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3197352" cy="4495800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স্ক্যানার </a:t>
            </a:r>
          </a:p>
          <a:p>
            <a:pPr>
              <a:buNone/>
            </a:pPr>
            <a:r>
              <a:rPr lang="en-US" sz="3200" dirty="0" smtClean="0"/>
              <a:t>SCANNER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bn-BD" sz="3200" dirty="0" smtClean="0"/>
          </a:p>
          <a:p>
            <a:r>
              <a:rPr lang="bn-BD" sz="3200" dirty="0" smtClean="0"/>
              <a:t>ওএমআর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OMR (OPTICAL</a:t>
            </a:r>
          </a:p>
          <a:p>
            <a:pPr>
              <a:buNone/>
            </a:pPr>
            <a:r>
              <a:rPr lang="en-US" sz="3200" dirty="0" smtClean="0"/>
              <a:t>MARK READER)</a:t>
            </a:r>
            <a:r>
              <a:rPr lang="bn-BD" sz="3200" dirty="0" smtClean="0"/>
              <a:t> </a:t>
            </a:r>
          </a:p>
          <a:p>
            <a:endParaRPr lang="en-US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362200"/>
            <a:ext cx="27060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Rounded Rectangle 5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7290054" cy="1499616"/>
          </a:xfrm>
        </p:spPr>
        <p:txBody>
          <a:bodyPr/>
          <a:lstStyle/>
          <a:p>
            <a:r>
              <a:rPr lang="bn-BD" dirty="0" smtClean="0"/>
              <a:t>দলগত কাজ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2514600"/>
          </a:xfrm>
        </p:spPr>
        <p:txBody>
          <a:bodyPr>
            <a:normAutofit/>
          </a:bodyPr>
          <a:lstStyle/>
          <a:p>
            <a:r>
              <a:rPr lang="bn-BD" sz="3600" dirty="0" smtClean="0"/>
              <a:t>এখানে উল্লেখ করা হয়নি এমন কতগুলো ডিভাইস যেগুলোর ক্যামেরা আছে সেগুলোর নাম লিখে উপস্থাপন কর ।  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53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290060"/>
            <a:ext cx="1502765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48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348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এই অধ্যায় শেষে তোমরা যা করতে পারবেঃ</vt:lpstr>
      <vt:lpstr>ইনপুট ডিভাইস INPUT DEVICE </vt:lpstr>
      <vt:lpstr>ইনপুট ডিভাইস INPUT DEVICE </vt:lpstr>
      <vt:lpstr>ইনপুট ডিভাইস INPUT DEVICE </vt:lpstr>
      <vt:lpstr>দলগত কাজ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তথ্য ও  যোগাযোগ প্রযুক্তি   সপ্তম শ্রেণী</dc:title>
  <dc:creator>pinky</dc:creator>
  <cp:lastModifiedBy>User</cp:lastModifiedBy>
  <cp:revision>19</cp:revision>
  <dcterms:created xsi:type="dcterms:W3CDTF">2006-08-16T00:00:00Z</dcterms:created>
  <dcterms:modified xsi:type="dcterms:W3CDTF">2021-01-08T16:43:12Z</dcterms:modified>
</cp:coreProperties>
</file>