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59" r:id="rId6"/>
    <p:sldId id="261" r:id="rId7"/>
    <p:sldId id="272" r:id="rId8"/>
    <p:sldId id="273" r:id="rId9"/>
    <p:sldId id="274" r:id="rId10"/>
    <p:sldId id="277" r:id="rId11"/>
    <p:sldId id="275" r:id="rId12"/>
    <p:sldId id="276" r:id="rId13"/>
    <p:sldId id="278" r:id="rId14"/>
    <p:sldId id="279" r:id="rId15"/>
    <p:sldId id="280" r:id="rId16"/>
    <p:sldId id="281" r:id="rId17"/>
    <p:sldId id="282" r:id="rId18"/>
    <p:sldId id="264" r:id="rId19"/>
    <p:sldId id="266" r:id="rId20"/>
    <p:sldId id="267" r:id="rId21"/>
    <p:sldId id="268" r:id="rId22"/>
    <p:sldId id="269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5C937-6FE3-4B57-A164-9E51AB058498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C02E2-FEC4-4834-8E68-8BC00653C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1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C02E2-FEC4-4834-8E68-8BC00653C1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0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C02E2-FEC4-4834-8E68-8BC00653C1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80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C02E2-FEC4-4834-8E68-8BC00653C1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75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C87D-A5C2-451F-A289-9FD293799E5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1FC0-75EE-4330-8971-9686ADAD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94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C87D-A5C2-451F-A289-9FD293799E5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1FC0-75EE-4330-8971-9686ADAD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7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C87D-A5C2-451F-A289-9FD293799E5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1FC0-75EE-4330-8971-9686ADAD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5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C87D-A5C2-451F-A289-9FD293799E5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1FC0-75EE-4330-8971-9686ADAD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2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C87D-A5C2-451F-A289-9FD293799E5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1FC0-75EE-4330-8971-9686ADAD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5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C87D-A5C2-451F-A289-9FD293799E5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1FC0-75EE-4330-8971-9686ADAD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0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C87D-A5C2-451F-A289-9FD293799E5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1FC0-75EE-4330-8971-9686ADAD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C87D-A5C2-451F-A289-9FD293799E5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1FC0-75EE-4330-8971-9686ADAD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7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C87D-A5C2-451F-A289-9FD293799E5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1FC0-75EE-4330-8971-9686ADAD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6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C87D-A5C2-451F-A289-9FD293799E5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1FC0-75EE-4330-8971-9686ADAD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C87D-A5C2-451F-A289-9FD293799E5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1FC0-75EE-4330-8971-9686ADAD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2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C87D-A5C2-451F-A289-9FD293799E5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91FC0-75EE-4330-8971-9686ADAD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3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7" y="0"/>
            <a:ext cx="892563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2733" y="2510314"/>
            <a:ext cx="8331959" cy="139653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8625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625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625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625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625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625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625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8726" y="3421649"/>
            <a:ext cx="8679976" cy="236603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4925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14925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925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4925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067" y="1100704"/>
            <a:ext cx="8403609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SA" sz="72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السلام عليكم ورحمة الله </a:t>
            </a:r>
            <a:endParaRPr lang="en-US" sz="7200" b="1" spc="38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9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  <p:bldP spid="8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193" y="468062"/>
            <a:ext cx="8371614" cy="21005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কন্যাকে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আসাবা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বানিয়ে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দিবে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পুত্র-কন্যা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আসাবা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ar-SA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لِلذَّكَرِ مِثْلُ حَظِّ الْاُنْثَيَيْنِ 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দ্বিগুণ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আসাবা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বন্টণ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3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42141" y="1945389"/>
            <a:ext cx="1472199" cy="62324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7190" y="4204742"/>
            <a:ext cx="167610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355151"/>
              </p:ext>
            </p:extLst>
          </p:nvPr>
        </p:nvGraphicFramePr>
        <p:xfrm>
          <a:off x="464668" y="5022856"/>
          <a:ext cx="8178422" cy="14916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9211"/>
                <a:gridCol w="4089211"/>
              </a:tblGrid>
              <a:tr h="1491697">
                <a:tc>
                  <a:txBody>
                    <a:bodyPr/>
                    <a:lstStyle/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261770" y="4942649"/>
            <a:ext cx="2001308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কন্যা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54031" y="4942649"/>
            <a:ext cx="62421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পুত্র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8323" y="4217774"/>
            <a:ext cx="163410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মাসআলাঃ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8682" y="5383477"/>
            <a:ext cx="52803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৩,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62424" y="4183148"/>
            <a:ext cx="361316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75860" y="5506362"/>
            <a:ext cx="380553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20817" y="4813276"/>
            <a:ext cx="8902365" cy="153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004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build="p"/>
      <p:bldP spid="6" grpId="0"/>
      <p:bldP spid="7" grpId="0" build="p"/>
      <p:bldP spid="8" grpId="0"/>
      <p:bldP spid="9" grpId="0"/>
      <p:bldP spid="10" grpId="0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2589" y="2200088"/>
            <a:ext cx="3048470" cy="13003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নাতনির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অবস্থা-৬টি।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103957" y="264718"/>
                <a:ext cx="2763268" cy="1660263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১।</a:t>
                </a:r>
                <a:r>
                  <a:rPr lang="ar-SA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l Qalam Quran Majeed Web" panose="02010000000000000000" pitchFamily="2" charset="-78"/>
                    <a:cs typeface="Al Qalam Quran Majeed Web" panose="02010000000000000000" pitchFamily="2" charset="-78"/>
                  </a:rPr>
                  <a:t>نِصْفٌ </a:t>
                </a:r>
                <a:r>
                  <a:rPr lang="en-US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5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40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অংশ।</a:t>
                </a:r>
                <a:endParaRPr lang="en-US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957" y="264718"/>
                <a:ext cx="2763268" cy="1660263"/>
              </a:xfrm>
              <a:prstGeom prst="rect">
                <a:avLst/>
              </a:prstGeom>
              <a:blipFill rotWithShape="0">
                <a:blip r:embed="rId2"/>
                <a:stretch>
                  <a:fillRect l="-3297" b="-1709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240652" y="884343"/>
                <a:ext cx="2497888" cy="1616661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২।</a:t>
                </a:r>
                <a:r>
                  <a:rPr lang="ar-SA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l Qalam Quran Majeed Web" panose="02010000000000000000" pitchFamily="2" charset="-78"/>
                    <a:cs typeface="Al Qalam Quran Majeed Web" panose="02010000000000000000" pitchFamily="2" charset="-78"/>
                  </a:rPr>
                  <a:t>ثُلُثَانِ </a:t>
                </a:r>
                <a:r>
                  <a:rPr lang="en-US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5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en-US" sz="40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en-US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অংশ।</a:t>
                </a:r>
                <a:endParaRPr lang="en-US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52" y="884343"/>
                <a:ext cx="2497888" cy="1616661"/>
              </a:xfrm>
              <a:prstGeom prst="rect">
                <a:avLst/>
              </a:prstGeom>
              <a:blipFill rotWithShape="0">
                <a:blip r:embed="rId3"/>
                <a:stretch>
                  <a:fillRect l="-6083" b="-1797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292784" y="3054248"/>
                <a:ext cx="2475545" cy="1625253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৩।</a:t>
                </a:r>
                <a:r>
                  <a:rPr lang="ar-SA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l Qalam Quran Majeed Web" panose="02010000000000000000" pitchFamily="2" charset="-78"/>
                    <a:cs typeface="Al Qalam Quran Majeed Web" panose="02010000000000000000" pitchFamily="2" charset="-78"/>
                  </a:rPr>
                  <a:t>سُدُسٌ </a:t>
                </a:r>
                <a:r>
                  <a:rPr lang="en-US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5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40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en-US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অংশ। </a:t>
                </a:r>
                <a:endParaRPr lang="en-US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784" y="3054248"/>
                <a:ext cx="2475545" cy="1625253"/>
              </a:xfrm>
              <a:prstGeom prst="rect">
                <a:avLst/>
              </a:prstGeom>
              <a:blipFill rotWithShape="0">
                <a:blip r:embed="rId4"/>
                <a:stretch>
                  <a:fillRect l="-9804" b="-1747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961356" y="4258387"/>
            <a:ext cx="3048470" cy="159274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9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ar-SA" sz="49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سُقُوْطٌ </a:t>
            </a:r>
            <a:r>
              <a:rPr lang="en-US" sz="49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r-SA" sz="49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9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9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sz="49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9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246" y="3243017"/>
            <a:ext cx="2550407" cy="159274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9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ar-SA" sz="49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اَلْعَصَبَةُ </a:t>
            </a:r>
            <a:r>
              <a:rPr lang="en-US" sz="49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9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আসাবা</a:t>
            </a:r>
            <a:r>
              <a:rPr lang="en-US" sz="49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9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2059" y="884343"/>
            <a:ext cx="2438471" cy="13157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6।</a:t>
            </a:r>
            <a:r>
              <a:rPr lang="ar-SA" sz="4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سُقُوْطٌ </a:t>
            </a:r>
            <a:r>
              <a:rPr lang="en-US" sz="4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r-SA" sz="40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sz="4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3529" y="244017"/>
            <a:ext cx="152990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64184" y="864575"/>
                <a:ext cx="8408596" cy="148354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just"/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মৃত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ব্যক্তির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নিজ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কন্যা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থাকাবস্থায়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নাতনি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পুত্র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কন্যা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একজন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ar-SA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l Qalam Quran Majeed Web" panose="02010000000000000000" pitchFamily="2" charset="-78"/>
                    <a:cs typeface="Al Qalam Quran Majeed Web" panose="02010000000000000000" pitchFamily="2" charset="-78"/>
                  </a:rPr>
                  <a:t>نِصْفٌ 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পাবে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84" y="864575"/>
                <a:ext cx="8408596" cy="1483548"/>
              </a:xfrm>
              <a:prstGeom prst="rect">
                <a:avLst/>
              </a:prstGeom>
              <a:blipFill rotWithShape="0">
                <a:blip r:embed="rId2"/>
                <a:stretch>
                  <a:fillRect l="-2756" t="-8230" r="-2901" b="-10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319479" y="1620340"/>
            <a:ext cx="163891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5584" y="3023712"/>
            <a:ext cx="165173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123854"/>
              </p:ext>
            </p:extLst>
          </p:nvPr>
        </p:nvGraphicFramePr>
        <p:xfrm>
          <a:off x="84405" y="3713090"/>
          <a:ext cx="8873198" cy="994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6599"/>
                <a:gridCol w="4436599"/>
              </a:tblGrid>
              <a:tr h="994410">
                <a:tc>
                  <a:txBody>
                    <a:bodyPr/>
                    <a:lstStyle/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451732" y="3768551"/>
            <a:ext cx="113396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নাতনি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22178" y="3768551"/>
            <a:ext cx="2376806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চাচা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আসাবা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079" y="3023712"/>
            <a:ext cx="179626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মাসআলাঃ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38902" y="3067599"/>
            <a:ext cx="505587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40802" y="4236390"/>
            <a:ext cx="33887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34282" y="4296546"/>
            <a:ext cx="33887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17299" y="3700881"/>
            <a:ext cx="8902365" cy="153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19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 build="p"/>
      <p:bldP spid="8" grpId="0"/>
      <p:bldP spid="9" grpId="0" build="p"/>
      <p:bldP spid="10" grpId="0" build="p"/>
      <p:bldP spid="11" grpId="0"/>
      <p:bldP spid="12" grpId="0" build="p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7053" y="913870"/>
                <a:ext cx="8809892" cy="1998689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68580" tIns="34290" rIns="68580" bIns="34290">
                <a:spAutoFit/>
              </a:bodyPr>
              <a:lstStyle/>
              <a:p>
                <a:pPr algn="just"/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মৃত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ব্যক্তির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নিজ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কন্যা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থাকাবস্থায়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মৃত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ব্যক্তির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নাতনি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পুত্র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কন্যা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দুই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ততধিক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ar-SA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l Qalam Quran Majeed Web" panose="02010000000000000000" pitchFamily="2" charset="-78"/>
                    <a:cs typeface="Al Qalam Quran Majeed Web" panose="02010000000000000000" pitchFamily="2" charset="-78"/>
                  </a:rPr>
                  <a:t>ثُلُثَانِ 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পাবে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53" y="913870"/>
                <a:ext cx="8809892" cy="1998689"/>
              </a:xfrm>
              <a:prstGeom prst="rect">
                <a:avLst/>
              </a:prstGeom>
              <a:blipFill rotWithShape="0">
                <a:blip r:embed="rId2"/>
                <a:stretch>
                  <a:fillRect l="-2486" t="-5758" r="-2762" b="-1242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288663" y="2242034"/>
            <a:ext cx="1143583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56795" y="3377435"/>
            <a:ext cx="167610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381776"/>
              </p:ext>
            </p:extLst>
          </p:nvPr>
        </p:nvGraphicFramePr>
        <p:xfrm>
          <a:off x="139964" y="4242591"/>
          <a:ext cx="8925952" cy="1303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2976"/>
                <a:gridCol w="4462976"/>
              </a:tblGrid>
              <a:tr h="1303020">
                <a:tc>
                  <a:txBody>
                    <a:bodyPr/>
                    <a:lstStyle/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38095" y="4401470"/>
            <a:ext cx="1716239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নাতনি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(2)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04765" y="4465119"/>
            <a:ext cx="2376806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চাচা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আসাবা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480" y="3315050"/>
            <a:ext cx="179626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মাসআলাঃ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76323" y="3377436"/>
            <a:ext cx="52803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৩,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6754" y="4881637"/>
            <a:ext cx="409472" cy="8309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9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</a:t>
            </a:r>
            <a:endParaRPr lang="en-US" sz="49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94845" y="4970414"/>
            <a:ext cx="396647" cy="8309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9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9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74580" y="3992219"/>
            <a:ext cx="8902365" cy="153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91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  <p:bldP spid="6" grpId="0"/>
      <p:bldP spid="7" grpId="0"/>
      <p:bldP spid="8" grpId="0" build="p"/>
      <p:bldP spid="10" grpId="0" build="p"/>
      <p:bldP spid="11" grpId="0" build="p"/>
      <p:bldP spid="12" grpId="0" build="p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24862" y="295359"/>
                <a:ext cx="8202305" cy="2221570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68580" tIns="34290" rIns="68580" bIns="34290">
                <a:spAutoFit/>
              </a:bodyPr>
              <a:lstStyle/>
              <a:p>
                <a:pPr algn="just"/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৩। </a:t>
                </a:r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মৃত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ব্যক্তির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নিজ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কন্যা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একজন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নাতনি</a:t>
                </a:r>
                <a:r>
                  <a:rPr lang="ar-SA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l Qalam Quran Majeed Web" panose="02010000000000000000" pitchFamily="2" charset="-78"/>
                    <a:cs typeface="Al Qalam Quran Majeed Web" panose="02010000000000000000" pitchFamily="2" charset="-78"/>
                  </a:rPr>
                  <a:t>سُدُسٌ 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পাবে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ar-SA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l Qalam Quran Majeed Web" panose="02010000000000000000" pitchFamily="2" charset="-78"/>
                    <a:cs typeface="Al Qalam Quran Majeed Web" panose="02010000000000000000" pitchFamily="2" charset="-78"/>
                  </a:rPr>
                  <a:t>ثُلُثَانِ 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করার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62" y="295359"/>
                <a:ext cx="8202305" cy="2221570"/>
              </a:xfrm>
              <a:prstGeom prst="rect">
                <a:avLst/>
              </a:prstGeom>
              <a:blipFill rotWithShape="0">
                <a:blip r:embed="rId2"/>
                <a:stretch>
                  <a:fillRect l="-3118" t="-5450" r="-3341" b="-1253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511641" y="1806452"/>
            <a:ext cx="142250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1678" y="2992200"/>
            <a:ext cx="165173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320016"/>
              </p:ext>
            </p:extLst>
          </p:nvPr>
        </p:nvGraphicFramePr>
        <p:xfrm>
          <a:off x="166581" y="3770131"/>
          <a:ext cx="8884692" cy="1303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1564"/>
                <a:gridCol w="2961564"/>
                <a:gridCol w="2961564"/>
              </a:tblGrid>
              <a:tr h="1303020">
                <a:tc>
                  <a:txBody>
                    <a:bodyPr/>
                    <a:lstStyle/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002083" y="3869889"/>
            <a:ext cx="93692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1723" y="3829966"/>
            <a:ext cx="114858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নাতনি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13156" y="3796595"/>
            <a:ext cx="811889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চাচা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7769" y="3137469"/>
            <a:ext cx="171136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মাসআলা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7011" y="3177392"/>
            <a:ext cx="39978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৬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43368" y="4492984"/>
            <a:ext cx="454355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84861" y="4492984"/>
            <a:ext cx="361316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32219" y="4492984"/>
            <a:ext cx="403059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20817" y="3778615"/>
            <a:ext cx="8902365" cy="153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98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  <p:bldP spid="12" grpId="0"/>
      <p:bldP spid="13" grpId="0"/>
      <p:bldP spid="14" grpId="0"/>
      <p:bldP spid="15" grpId="0" build="p"/>
      <p:bldP spid="16" grpId="0"/>
      <p:bldP spid="17" grpId="0"/>
      <p:bldP spid="18" grpId="0"/>
      <p:bldP spid="19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38" y="238592"/>
            <a:ext cx="8442924" cy="21005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ততধিক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নাতনিগণ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ar-S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سُقُوْطٌ 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49495" y="1583989"/>
            <a:ext cx="142250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2466" y="2870334"/>
            <a:ext cx="167610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489340"/>
              </p:ext>
            </p:extLst>
          </p:nvPr>
        </p:nvGraphicFramePr>
        <p:xfrm>
          <a:off x="168814" y="3555877"/>
          <a:ext cx="8788788" cy="1303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9596"/>
                <a:gridCol w="2929596"/>
                <a:gridCol w="2929596"/>
              </a:tblGrid>
              <a:tr h="1303020">
                <a:tc>
                  <a:txBody>
                    <a:bodyPr/>
                    <a:lstStyle/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824059" y="3602172"/>
            <a:ext cx="160883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(২)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00822" y="3690969"/>
            <a:ext cx="103938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নাতনি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59388" y="3610804"/>
            <a:ext cx="73481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চাচা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2570" y="2906301"/>
            <a:ext cx="160043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মাসআলা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29054" y="2909958"/>
            <a:ext cx="52803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৩,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17716" y="4303301"/>
            <a:ext cx="385427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77895" y="4383467"/>
            <a:ext cx="1029769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বঞ্চিত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27973" y="4192524"/>
            <a:ext cx="383758" cy="8309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9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</a:t>
            </a:r>
            <a:endParaRPr lang="en-US" sz="49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20817" y="3490761"/>
            <a:ext cx="8902365" cy="153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051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10" grpId="0" build="p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370" y="407127"/>
            <a:ext cx="8349018" cy="339323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5।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ততধিক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থাকাবস্থায়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নাতনির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নাতি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নাতি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নাতনিকে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আসাবা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বানিয়ে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কন্যারা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নেয়ার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অবশিষ্টাংশ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নাতি-নাতনিরা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আসাবা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ar-S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 لِلذَّكَرِ مِثْلُ حَظِّ </a:t>
            </a:r>
            <a:r>
              <a:rPr lang="ar-S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الْاُنْثَيَيْنِ</a:t>
            </a:r>
            <a:r>
              <a:rPr lang="ar-S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Al Qalam Quran Majeed Web" panose="02010000000000000000" pitchFamily="2" charset="-78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নাতি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নাতনির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দ্বিগুণ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বন্টণ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r-S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7988" y="3200163"/>
            <a:ext cx="1304203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59543" y="4205909"/>
            <a:ext cx="1507785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769987"/>
              </p:ext>
            </p:extLst>
          </p:nvPr>
        </p:nvGraphicFramePr>
        <p:xfrm>
          <a:off x="382136" y="4712153"/>
          <a:ext cx="8594679" cy="17470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4893"/>
                <a:gridCol w="5729786"/>
              </a:tblGrid>
              <a:tr h="174704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14787" y="4875251"/>
            <a:ext cx="144494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(২)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7761" y="4909875"/>
            <a:ext cx="1036374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নাতনি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28000" y="4840626"/>
            <a:ext cx="89511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নাতি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1777" y="4136660"/>
            <a:ext cx="168700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মাসআলা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9300" y="4175716"/>
            <a:ext cx="572913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৩,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6571" y="5488474"/>
            <a:ext cx="428707" cy="8309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9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9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921726" y="5567748"/>
            <a:ext cx="4397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921661" y="5533123"/>
            <a:ext cx="391775" cy="8309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9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9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20817" y="4729088"/>
            <a:ext cx="8902365" cy="153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02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 build="p"/>
      <p:bldP spid="14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364" y="962047"/>
            <a:ext cx="8714936" cy="193899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নাতি-নাতনিরা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ar-SA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سُقُوْطٌ 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4862" y="2231167"/>
            <a:ext cx="154914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23058" y="4106964"/>
            <a:ext cx="1911806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7965" y="4800377"/>
            <a:ext cx="666016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3804" y="4895516"/>
            <a:ext cx="90967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নাতি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9761" y="4911438"/>
            <a:ext cx="114858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নাতনি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797" y="4031361"/>
            <a:ext cx="168700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মাসআলা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2447" y="4072688"/>
            <a:ext cx="487954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9556" y="5340652"/>
            <a:ext cx="367729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03569" y="5469220"/>
            <a:ext cx="1230145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19761" y="5491719"/>
            <a:ext cx="1230145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85649" y="4716144"/>
            <a:ext cx="8902365" cy="153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27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 build="p"/>
      <p:bldP spid="8" grpId="0" build="p"/>
      <p:bldP spid="9" grpId="0" build="p"/>
      <p:bldP spid="10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70156" y="262712"/>
            <a:ext cx="4694183" cy="12888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2455450" y="424321"/>
            <a:ext cx="35235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515" y="1814256"/>
            <a:ext cx="854096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indent="-557213">
              <a:buFont typeface="+mj-lt"/>
              <a:buAutoNum type="arabicPeriod"/>
            </a:pPr>
            <a:r>
              <a:rPr lang="en-US" sz="495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49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bn-BD" sz="49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9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95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57213" indent="-557213">
              <a:buFont typeface="+mj-lt"/>
              <a:buAutoNum type="arabicPeriod"/>
            </a:pPr>
            <a:r>
              <a:rPr lang="en-US" sz="495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নাতনির</a:t>
            </a:r>
            <a:r>
              <a:rPr lang="en-US" sz="495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95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49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495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95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9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9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95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9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30834" y="3381909"/>
            <a:ext cx="4797262" cy="9234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3383853" y="3429000"/>
            <a:ext cx="11881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301515" y="3928594"/>
            <a:ext cx="8125977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indent="-557213">
              <a:lnSpc>
                <a:spcPct val="200000"/>
              </a:lnSpc>
              <a:buFont typeface="+mj-lt"/>
              <a:buAutoNum type="arabicPeriod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৩টি।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57213" indent="-557213">
              <a:lnSpc>
                <a:spcPct val="200000"/>
              </a:lnSpc>
              <a:buFont typeface="+mj-lt"/>
              <a:buAutoNum type="arabicPeriod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নাতনির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৬টি।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50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9097" y="623717"/>
            <a:ext cx="42888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  দলীয় কাজ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3" y="1084648"/>
            <a:ext cx="2323531" cy="18709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0465" y="2955593"/>
            <a:ext cx="8561398" cy="22852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দুইজন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অপরজন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নাতনির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অবস্থাগুলো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আগে-পরে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জিজ্ঞাস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3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536" y="448559"/>
            <a:ext cx="8894928" cy="570156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BD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তাহের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ফারুকী</a:t>
            </a:r>
            <a:endParaRPr lang="bn-BD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আরবী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bn-BD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ওয়াজেদিয়া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কামিল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এম.এ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হাটহাজারী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০১৮১৯৩৫৮০৯৫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01"/>
            <a:ext cx="3452884" cy="2269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809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511770" y="1312560"/>
            <a:ext cx="1962806" cy="98140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3113" y="166568"/>
            <a:ext cx="2320120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78" y="2567740"/>
            <a:ext cx="79246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indent="-557213">
              <a:buFont typeface="+mj-lt"/>
              <a:buAutoNum type="arabicPeriod"/>
            </a:pPr>
            <a:r>
              <a:rPr lang="en-US" sz="405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5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405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মুখস্থ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57213" indent="-557213">
              <a:buFont typeface="+mj-lt"/>
              <a:buAutoNum type="arabicPeriod"/>
            </a:pPr>
            <a:r>
              <a:rPr lang="en-US" sz="405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নাতনির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5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405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মুখস্থ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1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5508" y="1313248"/>
            <a:ext cx="2876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1" y="939136"/>
            <a:ext cx="2362129" cy="17707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9440" y="2709934"/>
            <a:ext cx="8323844" cy="22852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নাতনি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স্ত্রীকে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অংকটির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33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3" y="0"/>
            <a:ext cx="892657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5866" y="1845007"/>
            <a:ext cx="759109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8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5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84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839" y="2192235"/>
            <a:ext cx="8649268" cy="28276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792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Go</a:t>
            </a:r>
            <a:endParaRPr lang="en-US" sz="17925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4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715" y="1122363"/>
            <a:ext cx="8529851" cy="2387600"/>
          </a:xfrm>
        </p:spPr>
        <p:txBody>
          <a:bodyPr>
            <a:noAutofit/>
          </a:bodyPr>
          <a:lstStyle/>
          <a:p>
            <a:r>
              <a:rPr lang="ar-SA" sz="13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مع السلامة</a:t>
            </a:r>
            <a:endParaRPr lang="en-US" sz="13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194" y="3602038"/>
            <a:ext cx="8393372" cy="1655762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8000" b="1" dirty="0" smtClean="0">
                <a:ln/>
                <a:solidFill>
                  <a:schemeClr val="accent4"/>
                </a:solidFill>
              </a:rPr>
              <a:t>محمد أبو طاهر فاروقى</a:t>
            </a:r>
            <a:endParaRPr lang="en-US" sz="80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32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555" y="809660"/>
            <a:ext cx="8140889" cy="46397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03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r>
              <a:rPr lang="bn-BD" sz="4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বিষয়ঃ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ফরায়েজ</a:t>
            </a:r>
            <a:endParaRPr lang="bn-BD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শিক্ষার্থীর সংখ্যাঃ 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৭১</a:t>
            </a:r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জন</a:t>
            </a:r>
          </a:p>
          <a:p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endParaRPr lang="bn-BD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1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5080" y="322862"/>
            <a:ext cx="1337223" cy="76174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চিত্র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83" y="954377"/>
            <a:ext cx="4357808" cy="38632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8783" y="5145331"/>
            <a:ext cx="4357808" cy="6924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4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ও   </a:t>
            </a:r>
            <a:r>
              <a:rPr lang="en-US" sz="40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endParaRPr lang="en-US" sz="40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95374" y="5161550"/>
            <a:ext cx="4139444" cy="6924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নাতনি</a:t>
            </a:r>
            <a:r>
              <a:rPr lang="en-US" sz="40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+ </a:t>
            </a:r>
            <a:r>
              <a:rPr lang="en-US" sz="40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দাদা</a:t>
            </a:r>
            <a:r>
              <a:rPr lang="en-US" sz="40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+ </a:t>
            </a:r>
            <a:r>
              <a:rPr lang="en-US" sz="40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নাতি</a:t>
            </a:r>
            <a:r>
              <a:rPr lang="en-US" sz="4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en-US" sz="40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591" y="954376"/>
            <a:ext cx="4408227" cy="386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31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4720" y="485348"/>
            <a:ext cx="6315502" cy="1200329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</p:txBody>
      </p:sp>
      <p:sp>
        <p:nvSpPr>
          <p:cNvPr id="3" name="Rectangle 2"/>
          <p:cNvSpPr/>
          <p:nvPr/>
        </p:nvSpPr>
        <p:spPr>
          <a:xfrm>
            <a:off x="245660" y="2667910"/>
            <a:ext cx="8693623" cy="213135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احوال بنات الصلب واحوال بنات الابن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নাতনির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8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788" y="376166"/>
            <a:ext cx="8236424" cy="511293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r>
              <a:rPr lang="bn-BD" sz="4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....................</a:t>
            </a:r>
            <a:endParaRPr lang="bn-BD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028700" lvl="1" indent="-685800">
              <a:buFont typeface="+mj-lt"/>
              <a:buAutoNum type="arabicPeriod"/>
            </a:pPr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028700" lvl="1" indent="-685800">
              <a:buFont typeface="+mj-lt"/>
              <a:buAutoNum type="arabicPeriod"/>
            </a:pPr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নাতনি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দাদা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দাদী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1826" y="211547"/>
            <a:ext cx="4760347" cy="99257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অবস্থা-৩টি।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078171" y="1492724"/>
                <a:ext cx="6796585" cy="1359539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1।</a:t>
                </a:r>
                <a:r>
                  <a:rPr lang="ar-SA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l Qalam Quran Majeed Web" panose="02010000000000000000" pitchFamily="2" charset="-78"/>
                    <a:cs typeface="Al Qalam Quran Majeed Web" panose="02010000000000000000" pitchFamily="2" charset="-78"/>
                  </a:rPr>
                  <a:t>نِصْفٌ </a:t>
                </a: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5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5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en-US" sz="5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অংশ।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171" y="1492724"/>
                <a:ext cx="6796585" cy="1359539"/>
              </a:xfrm>
              <a:prstGeom prst="rect">
                <a:avLst/>
              </a:prstGeom>
              <a:blipFill rotWithShape="0">
                <a:blip r:embed="rId2"/>
                <a:stretch>
                  <a:fillRect b="-1733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078169" y="4724977"/>
            <a:ext cx="6796585" cy="99257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ar-SA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 </a:t>
            </a:r>
            <a:r>
              <a:rPr lang="ar-SA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اَلْعَصَبَة</a:t>
            </a:r>
            <a:r>
              <a:rPr lang="ar-SA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ُ</a:t>
            </a:r>
            <a:r>
              <a:rPr lang="ar-SA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 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আসাবা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078170" y="3043284"/>
                <a:ext cx="6796585" cy="1301703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২।</a:t>
                </a:r>
                <a:r>
                  <a:rPr lang="ar-SA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l Qalam Quran Majeed Web" panose="02010000000000000000" pitchFamily="2" charset="-78"/>
                    <a:cs typeface="Al Qalam Quran Majeed Web" panose="02010000000000000000" pitchFamily="2" charset="-78"/>
                  </a:rPr>
                  <a:t> ثُلُثَانِ </a:t>
                </a: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5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en-US" sz="5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  <m:r>
                          <a:rPr lang="en-US" sz="5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অংশ।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170" y="3043284"/>
                <a:ext cx="6796585" cy="1301703"/>
              </a:xfrm>
              <a:prstGeom prst="rect">
                <a:avLst/>
              </a:prstGeom>
              <a:blipFill rotWithShape="0">
                <a:blip r:embed="rId3"/>
                <a:stretch>
                  <a:fillRect b="-2222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7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build="p" animBg="1"/>
      <p:bldP spid="6" grpId="0" build="p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9460" y="0"/>
            <a:ext cx="2193550" cy="9925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24118" y="1091933"/>
                <a:ext cx="8585800" cy="225613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68580" tIns="34290" rIns="68580" bIns="34290">
                <a:spAutoFit/>
              </a:bodyPr>
              <a:lstStyle/>
              <a:p>
                <a:pPr algn="just"/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en-US" sz="40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মৃত</a:t>
                </a:r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ব্যক্তির</a:t>
                </a:r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পুত্র</a:t>
                </a:r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থাকাবস্থায়</a:t>
                </a:r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নিজ</a:t>
                </a:r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কন্যা</a:t>
                </a:r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একজন</a:t>
                </a:r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নিজ</a:t>
                </a:r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কন্যা</a:t>
                </a:r>
                <a:r>
                  <a:rPr lang="ar-SA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l Qalam Quran Majeed Web" panose="02010000000000000000" pitchFamily="2" charset="-78"/>
                    <a:cs typeface="Al Qalam Quran Majeed Web" panose="02010000000000000000" pitchFamily="2" charset="-78"/>
                  </a:rPr>
                  <a:t>نِصْفٌ </a:t>
                </a:r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40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পাবে</a:t>
                </a:r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ar-SA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18" y="1091933"/>
                <a:ext cx="8585800" cy="2256130"/>
              </a:xfrm>
              <a:prstGeom prst="rect">
                <a:avLst/>
              </a:prstGeom>
              <a:blipFill rotWithShape="0">
                <a:blip r:embed="rId2"/>
                <a:stretch>
                  <a:fillRect l="-2906" t="-5376" r="-3189" b="-12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617018" y="3197052"/>
            <a:ext cx="13856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endParaRPr lang="en-US" sz="4050" b="1" spc="38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4967" y="2660135"/>
            <a:ext cx="1113126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38313" y="4124625"/>
            <a:ext cx="165173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916862"/>
              </p:ext>
            </p:extLst>
          </p:nvPr>
        </p:nvGraphicFramePr>
        <p:xfrm>
          <a:off x="103749" y="4847975"/>
          <a:ext cx="8936502" cy="1210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8251"/>
                <a:gridCol w="4468251"/>
              </a:tblGrid>
              <a:tr h="1210413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559521" y="4851585"/>
            <a:ext cx="1012137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28181" y="4894852"/>
            <a:ext cx="2576667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চাচা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আসাবা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0817" y="4128473"/>
            <a:ext cx="1752724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মাসআলাঃ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06383" y="4133105"/>
            <a:ext cx="518412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২,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46856" y="5459325"/>
            <a:ext cx="414216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09407" y="5426303"/>
            <a:ext cx="414216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20817" y="4813276"/>
            <a:ext cx="8902365" cy="153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07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animBg="1"/>
      <p:bldP spid="6" grpId="0" build="p"/>
      <p:bldP spid="7" grpId="0"/>
      <p:bldP spid="9" grpId="0" build="p"/>
      <p:bldP spid="10" grpId="0" build="p"/>
      <p:bldP spid="11" grpId="0" build="p"/>
      <p:bldP spid="12" grpId="0"/>
      <p:bldP spid="13" grpId="0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6059" y="1103458"/>
                <a:ext cx="8830994" cy="223619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মৃত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ব্যক্তির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পুত্র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থাকাবস্থায়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নিজ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কন্যা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দুই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ততধিক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নিজ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কন্যা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r-SA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l Qalam Quran Majeed Web" panose="02010000000000000000" pitchFamily="2" charset="-78"/>
                    <a:cs typeface="Al Qalam Quran Majeed Web" panose="02010000000000000000" pitchFamily="2" charset="-78"/>
                  </a:rPr>
                  <a:t> ثُلُثَانِ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l Qalam Quran Majeed Web" panose="02010000000000000000" pitchFamily="2" charset="-78"/>
                    <a:cs typeface="Al Qalam Quran Majeed Web" panose="02010000000000000000" pitchFamily="2" charset="-78"/>
                  </a:rPr>
                  <a:t> </a:t>
                </a:r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পাবে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ar-SA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59" y="1103458"/>
                <a:ext cx="8830994" cy="2236190"/>
              </a:xfrm>
              <a:prstGeom prst="rect">
                <a:avLst/>
              </a:prstGeom>
              <a:blipFill rotWithShape="0">
                <a:blip r:embed="rId2"/>
                <a:stretch>
                  <a:fillRect l="-2619" t="-4878" r="-2757" b="-11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281797" y="2647151"/>
            <a:ext cx="142250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25779" y="4292601"/>
            <a:ext cx="165173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780903"/>
              </p:ext>
            </p:extLst>
          </p:nvPr>
        </p:nvGraphicFramePr>
        <p:xfrm>
          <a:off x="195005" y="4904446"/>
          <a:ext cx="8673101" cy="1652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976"/>
                <a:gridCol w="4210125"/>
              </a:tblGrid>
              <a:tr h="1652390">
                <a:tc>
                  <a:txBody>
                    <a:bodyPr/>
                    <a:lstStyle/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 smtClean="0"/>
                    </a:p>
                    <a:p>
                      <a:endParaRPr lang="en-US" sz="10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380381" y="5009225"/>
            <a:ext cx="157960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(২)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4234" y="5038144"/>
            <a:ext cx="2337819" cy="6924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চাচা</a:t>
            </a:r>
            <a:r>
              <a:rPr lang="en-US" sz="4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আসাবা</a:t>
            </a:r>
            <a:r>
              <a:rPr lang="en-US" sz="4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3413" y="4273199"/>
            <a:ext cx="177676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মাসআলাঃ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80721" y="4273199"/>
            <a:ext cx="52642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৩,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55979" y="5529396"/>
            <a:ext cx="449483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13447" y="5730641"/>
            <a:ext cx="414216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20817" y="4868013"/>
            <a:ext cx="8902365" cy="153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08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/>
      <p:bldP spid="8" grpId="0" build="p" animBg="1"/>
      <p:bldP spid="9" grpId="0" build="p"/>
      <p:bldP spid="10" grpId="0" build="p"/>
      <p:bldP spid="11" grpId="0"/>
      <p:bldP spid="12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</TotalTime>
  <Words>608</Words>
  <Application>Microsoft Office PowerPoint</Application>
  <PresentationFormat>On-screen Show (4:3)</PresentationFormat>
  <Paragraphs>175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Al Qalam Quran Majeed Web</vt:lpstr>
      <vt:lpstr>Arial</vt:lpstr>
      <vt:lpstr>Calibri</vt:lpstr>
      <vt:lpstr>Calibri Light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مع السلامة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Reza</dc:creator>
  <cp:lastModifiedBy>M A Taher Faruky</cp:lastModifiedBy>
  <cp:revision>323</cp:revision>
  <dcterms:created xsi:type="dcterms:W3CDTF">2015-09-03T05:41:25Z</dcterms:created>
  <dcterms:modified xsi:type="dcterms:W3CDTF">2019-04-05T14:30:46Z</dcterms:modified>
</cp:coreProperties>
</file>