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3" r:id="rId12"/>
    <p:sldId id="266" r:id="rId13"/>
    <p:sldId id="270" r:id="rId14"/>
    <p:sldId id="271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4F913-CC51-4FD0-9722-B2074981E84D}" type="doc">
      <dgm:prSet loTypeId="urn:microsoft.com/office/officeart/2008/layout/RadialCluster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8BF00F-E324-4EF6-AEDA-700C1032C9B7}">
      <dgm:prSet phldrT="[Text]"/>
      <dgm:spPr/>
      <dgm:t>
        <a:bodyPr/>
        <a:lstStyle/>
        <a:p>
          <a:endParaRPr lang="en-US" dirty="0"/>
        </a:p>
      </dgm:t>
    </dgm:pt>
    <dgm:pt modelId="{274FEC01-C08E-447C-AF75-B18E8170998A}" type="parTrans" cxnId="{10E1F19F-8CBB-4569-BCE5-F149BFF601F1}">
      <dgm:prSet/>
      <dgm:spPr/>
      <dgm:t>
        <a:bodyPr/>
        <a:lstStyle/>
        <a:p>
          <a:endParaRPr lang="en-US"/>
        </a:p>
      </dgm:t>
    </dgm:pt>
    <dgm:pt modelId="{61C8FD7B-B3D4-402D-BC70-33C9A77979E8}" type="sibTrans" cxnId="{10E1F19F-8CBB-4569-BCE5-F149BFF601F1}">
      <dgm:prSet/>
      <dgm:spPr/>
      <dgm:t>
        <a:bodyPr/>
        <a:lstStyle/>
        <a:p>
          <a:endParaRPr lang="en-US"/>
        </a:p>
      </dgm:t>
    </dgm:pt>
    <dgm:pt modelId="{451E54E6-1E2A-41C6-B5C1-CADFFCC07413}">
      <dgm:prSet phldrT="[Text]"/>
      <dgm:spPr/>
      <dgm:t>
        <a:bodyPr/>
        <a:lstStyle/>
        <a:p>
          <a:endParaRPr lang="en-US" dirty="0"/>
        </a:p>
      </dgm:t>
    </dgm:pt>
    <dgm:pt modelId="{A5120FDD-8A83-4C0F-8579-7014B18380AB}" type="parTrans" cxnId="{5339B79F-D8DB-4EDA-B8C4-C61117C0B4C7}">
      <dgm:prSet/>
      <dgm:spPr/>
      <dgm:t>
        <a:bodyPr/>
        <a:lstStyle/>
        <a:p>
          <a:endParaRPr lang="en-US"/>
        </a:p>
      </dgm:t>
    </dgm:pt>
    <dgm:pt modelId="{5EDF41B4-4339-4613-AD56-104A75F832C7}" type="sibTrans" cxnId="{5339B79F-D8DB-4EDA-B8C4-C61117C0B4C7}">
      <dgm:prSet/>
      <dgm:spPr/>
      <dgm:t>
        <a:bodyPr/>
        <a:lstStyle/>
        <a:p>
          <a:endParaRPr lang="en-US"/>
        </a:p>
      </dgm:t>
    </dgm:pt>
    <dgm:pt modelId="{DE9BE34E-C150-4E45-A2FB-2503F0E23E77}">
      <dgm:prSet phldrT="[Text]"/>
      <dgm:spPr/>
      <dgm:t>
        <a:bodyPr/>
        <a:lstStyle/>
        <a:p>
          <a:endParaRPr lang="en-US" dirty="0"/>
        </a:p>
      </dgm:t>
    </dgm:pt>
    <dgm:pt modelId="{B87A4AAF-0279-4F7D-922A-572CBE2D9F77}" type="parTrans" cxnId="{2B25E4EF-5267-47A5-9B75-ED339C723051}">
      <dgm:prSet/>
      <dgm:spPr/>
      <dgm:t>
        <a:bodyPr/>
        <a:lstStyle/>
        <a:p>
          <a:endParaRPr lang="en-US"/>
        </a:p>
      </dgm:t>
    </dgm:pt>
    <dgm:pt modelId="{5E81EA46-51E1-479B-9483-5706C60DDC4D}" type="sibTrans" cxnId="{2B25E4EF-5267-47A5-9B75-ED339C723051}">
      <dgm:prSet/>
      <dgm:spPr/>
      <dgm:t>
        <a:bodyPr/>
        <a:lstStyle/>
        <a:p>
          <a:endParaRPr lang="en-US"/>
        </a:p>
      </dgm:t>
    </dgm:pt>
    <dgm:pt modelId="{8D65641B-F2A6-43C9-9CFC-29DA0163E8AC}">
      <dgm:prSet phldrT="[Text]"/>
      <dgm:spPr/>
      <dgm:t>
        <a:bodyPr/>
        <a:lstStyle/>
        <a:p>
          <a:endParaRPr lang="en-US" dirty="0"/>
        </a:p>
      </dgm:t>
    </dgm:pt>
    <dgm:pt modelId="{B68E8348-594C-479F-8FF2-589D1C96CF3F}" type="parTrans" cxnId="{E002FA0C-321E-477B-808E-9F6C11804575}">
      <dgm:prSet/>
      <dgm:spPr/>
      <dgm:t>
        <a:bodyPr/>
        <a:lstStyle/>
        <a:p>
          <a:endParaRPr lang="en-US"/>
        </a:p>
      </dgm:t>
    </dgm:pt>
    <dgm:pt modelId="{15F7FFFB-6821-491F-9414-6E6975A199BD}" type="sibTrans" cxnId="{E002FA0C-321E-477B-808E-9F6C11804575}">
      <dgm:prSet/>
      <dgm:spPr/>
      <dgm:t>
        <a:bodyPr/>
        <a:lstStyle/>
        <a:p>
          <a:endParaRPr lang="en-US"/>
        </a:p>
      </dgm:t>
    </dgm:pt>
    <dgm:pt modelId="{FFD73F53-FD4F-48A7-B8A2-564CAF0E6BDE}" type="pres">
      <dgm:prSet presAssocID="{10B4F913-CC51-4FD0-9722-B2074981E8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508DC38-9591-4A42-BE12-93270D673BA2}" type="pres">
      <dgm:prSet presAssocID="{DC8BF00F-E324-4EF6-AEDA-700C1032C9B7}" presName="singleCycle" presStyleCnt="0"/>
      <dgm:spPr/>
    </dgm:pt>
    <dgm:pt modelId="{ACA38ABE-D3B7-4561-81E5-ADC53CD48F51}" type="pres">
      <dgm:prSet presAssocID="{DC8BF00F-E324-4EF6-AEDA-700C1032C9B7}" presName="singleCenter" presStyleLbl="node1" presStyleIdx="0" presStyleCnt="4" custScaleX="156626" custScaleY="107579" custLinFactNeighborX="0" custLinFactNeighborY="-1133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95BB815-E4A2-4356-BF2D-DC0C2F7089EB}" type="pres">
      <dgm:prSet presAssocID="{A5120FDD-8A83-4C0F-8579-7014B18380A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8FA8714A-40A2-45DF-B08F-2CECB4A7EE1C}" type="pres">
      <dgm:prSet presAssocID="{451E54E6-1E2A-41C6-B5C1-CADFFCC07413}" presName="text0" presStyleLbl="node1" presStyleIdx="1" presStyleCnt="4" custScaleX="389618" custScaleY="129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48111-7F6C-4104-A68A-A21A94D0A0DA}" type="pres">
      <dgm:prSet presAssocID="{B87A4AAF-0279-4F7D-922A-572CBE2D9F7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41AE2CB0-D9EF-4C5F-A768-EC85E89CB203}" type="pres">
      <dgm:prSet presAssocID="{DE9BE34E-C150-4E45-A2FB-2503F0E23E77}" presName="text0" presStyleLbl="node1" presStyleIdx="2" presStyleCnt="4" custScaleX="327779" custRadScaleRad="89432" custRadScaleInc="58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A9E02-DE8B-4565-A496-C441C01FF014}" type="pres">
      <dgm:prSet presAssocID="{B68E8348-594C-479F-8FF2-589D1C96CF3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BA38C7B5-2878-415A-930A-A9409A84B8E6}" type="pres">
      <dgm:prSet presAssocID="{8D65641B-F2A6-43C9-9CFC-29DA0163E8AC}" presName="text0" presStyleLbl="node1" presStyleIdx="3" presStyleCnt="4" custScaleX="333400" custRadScaleRad="85645" custRadScaleInc="-8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7854BA-4C1F-4C72-BED9-999A18F894C9}" type="presOf" srcId="{DE9BE34E-C150-4E45-A2FB-2503F0E23E77}" destId="{41AE2CB0-D9EF-4C5F-A768-EC85E89CB203}" srcOrd="0" destOrd="0" presId="urn:microsoft.com/office/officeart/2008/layout/RadialCluster"/>
    <dgm:cxn modelId="{E2B0A261-676B-4B38-8B2F-34752E8398E1}" type="presOf" srcId="{10B4F913-CC51-4FD0-9722-B2074981E84D}" destId="{FFD73F53-FD4F-48A7-B8A2-564CAF0E6BDE}" srcOrd="0" destOrd="0" presId="urn:microsoft.com/office/officeart/2008/layout/RadialCluster"/>
    <dgm:cxn modelId="{5339B79F-D8DB-4EDA-B8C4-C61117C0B4C7}" srcId="{DC8BF00F-E324-4EF6-AEDA-700C1032C9B7}" destId="{451E54E6-1E2A-41C6-B5C1-CADFFCC07413}" srcOrd="0" destOrd="0" parTransId="{A5120FDD-8A83-4C0F-8579-7014B18380AB}" sibTransId="{5EDF41B4-4339-4613-AD56-104A75F832C7}"/>
    <dgm:cxn modelId="{4BF5D65D-C579-453A-B3A2-A648344BFCA2}" type="presOf" srcId="{B87A4AAF-0279-4F7D-922A-572CBE2D9F77}" destId="{6ED48111-7F6C-4104-A68A-A21A94D0A0DA}" srcOrd="0" destOrd="0" presId="urn:microsoft.com/office/officeart/2008/layout/RadialCluster"/>
    <dgm:cxn modelId="{DC77D4FA-54EC-4FA7-9EC5-B674B4238E24}" type="presOf" srcId="{A5120FDD-8A83-4C0F-8579-7014B18380AB}" destId="{695BB815-E4A2-4356-BF2D-DC0C2F7089EB}" srcOrd="0" destOrd="0" presId="urn:microsoft.com/office/officeart/2008/layout/RadialCluster"/>
    <dgm:cxn modelId="{11C99DA7-0194-4B48-B42F-AE326C60ED72}" type="presOf" srcId="{DC8BF00F-E324-4EF6-AEDA-700C1032C9B7}" destId="{ACA38ABE-D3B7-4561-81E5-ADC53CD48F51}" srcOrd="0" destOrd="0" presId="urn:microsoft.com/office/officeart/2008/layout/RadialCluster"/>
    <dgm:cxn modelId="{E002FA0C-321E-477B-808E-9F6C11804575}" srcId="{DC8BF00F-E324-4EF6-AEDA-700C1032C9B7}" destId="{8D65641B-F2A6-43C9-9CFC-29DA0163E8AC}" srcOrd="2" destOrd="0" parTransId="{B68E8348-594C-479F-8FF2-589D1C96CF3F}" sibTransId="{15F7FFFB-6821-491F-9414-6E6975A199BD}"/>
    <dgm:cxn modelId="{D8BF8B86-38FA-4015-A14D-82B6E07D60EB}" type="presOf" srcId="{8D65641B-F2A6-43C9-9CFC-29DA0163E8AC}" destId="{BA38C7B5-2878-415A-930A-A9409A84B8E6}" srcOrd="0" destOrd="0" presId="urn:microsoft.com/office/officeart/2008/layout/RadialCluster"/>
    <dgm:cxn modelId="{2B25E4EF-5267-47A5-9B75-ED339C723051}" srcId="{DC8BF00F-E324-4EF6-AEDA-700C1032C9B7}" destId="{DE9BE34E-C150-4E45-A2FB-2503F0E23E77}" srcOrd="1" destOrd="0" parTransId="{B87A4AAF-0279-4F7D-922A-572CBE2D9F77}" sibTransId="{5E81EA46-51E1-479B-9483-5706C60DDC4D}"/>
    <dgm:cxn modelId="{10E1F19F-8CBB-4569-BCE5-F149BFF601F1}" srcId="{10B4F913-CC51-4FD0-9722-B2074981E84D}" destId="{DC8BF00F-E324-4EF6-AEDA-700C1032C9B7}" srcOrd="0" destOrd="0" parTransId="{274FEC01-C08E-447C-AF75-B18E8170998A}" sibTransId="{61C8FD7B-B3D4-402D-BC70-33C9A77979E8}"/>
    <dgm:cxn modelId="{C5E1CB1E-A26B-4E29-93BA-5A324857EFA9}" type="presOf" srcId="{B68E8348-594C-479F-8FF2-589D1C96CF3F}" destId="{935A9E02-DE8B-4565-A496-C441C01FF014}" srcOrd="0" destOrd="0" presId="urn:microsoft.com/office/officeart/2008/layout/RadialCluster"/>
    <dgm:cxn modelId="{66395C53-1778-464E-9082-D6CE8D5D3BC6}" type="presOf" srcId="{451E54E6-1E2A-41C6-B5C1-CADFFCC07413}" destId="{8FA8714A-40A2-45DF-B08F-2CECB4A7EE1C}" srcOrd="0" destOrd="0" presId="urn:microsoft.com/office/officeart/2008/layout/RadialCluster"/>
    <dgm:cxn modelId="{678E332F-89E0-4E00-8DA4-66EF28D272ED}" type="presParOf" srcId="{FFD73F53-FD4F-48A7-B8A2-564CAF0E6BDE}" destId="{C508DC38-9591-4A42-BE12-93270D673BA2}" srcOrd="0" destOrd="0" presId="urn:microsoft.com/office/officeart/2008/layout/RadialCluster"/>
    <dgm:cxn modelId="{255BDA62-AE99-486D-A5B2-C21FFF0532F6}" type="presParOf" srcId="{C508DC38-9591-4A42-BE12-93270D673BA2}" destId="{ACA38ABE-D3B7-4561-81E5-ADC53CD48F51}" srcOrd="0" destOrd="0" presId="urn:microsoft.com/office/officeart/2008/layout/RadialCluster"/>
    <dgm:cxn modelId="{BE625799-1948-4902-A841-19D554BC1647}" type="presParOf" srcId="{C508DC38-9591-4A42-BE12-93270D673BA2}" destId="{695BB815-E4A2-4356-BF2D-DC0C2F7089EB}" srcOrd="1" destOrd="0" presId="urn:microsoft.com/office/officeart/2008/layout/RadialCluster"/>
    <dgm:cxn modelId="{3352AAD1-F838-4B7D-BEF7-C331B32918C0}" type="presParOf" srcId="{C508DC38-9591-4A42-BE12-93270D673BA2}" destId="{8FA8714A-40A2-45DF-B08F-2CECB4A7EE1C}" srcOrd="2" destOrd="0" presId="urn:microsoft.com/office/officeart/2008/layout/RadialCluster"/>
    <dgm:cxn modelId="{2B0160F1-97E0-486B-A58B-62034F81B9D8}" type="presParOf" srcId="{C508DC38-9591-4A42-BE12-93270D673BA2}" destId="{6ED48111-7F6C-4104-A68A-A21A94D0A0DA}" srcOrd="3" destOrd="0" presId="urn:microsoft.com/office/officeart/2008/layout/RadialCluster"/>
    <dgm:cxn modelId="{67EFF659-4666-4751-96CD-2E525CD2256F}" type="presParOf" srcId="{C508DC38-9591-4A42-BE12-93270D673BA2}" destId="{41AE2CB0-D9EF-4C5F-A768-EC85E89CB203}" srcOrd="4" destOrd="0" presId="urn:microsoft.com/office/officeart/2008/layout/RadialCluster"/>
    <dgm:cxn modelId="{FBFDAA31-49C7-4A93-A728-51502C682691}" type="presParOf" srcId="{C508DC38-9591-4A42-BE12-93270D673BA2}" destId="{935A9E02-DE8B-4565-A496-C441C01FF014}" srcOrd="5" destOrd="0" presId="urn:microsoft.com/office/officeart/2008/layout/RadialCluster"/>
    <dgm:cxn modelId="{41F79539-DE58-4EB0-ABD5-962CF2CB322E}" type="presParOf" srcId="{C508DC38-9591-4A42-BE12-93270D673BA2}" destId="{BA38C7B5-2878-415A-930A-A9409A84B8E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42188-71DF-4F99-8E7A-81A0A56EEA0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A1746-6A00-4D42-9965-B110EB71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A1746-6A00-4D42-9965-B110EB7173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3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A1746-6A00-4D42-9965-B110EB7173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8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A1746-6A00-4D42-9965-B110EB7173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1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63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8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8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6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31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7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7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4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1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8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dk1">
                <a:tint val="92000"/>
                <a:alpha val="10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12" y="1524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السلام عليكم ورحمة الله 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17526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3199150"/>
            <a:ext cx="6061276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99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19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174785"/>
                <a:ext cx="9144000" cy="1936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8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48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ব্যক্তির</a:t>
                </a:r>
                <a:r>
                  <a:rPr lang="en-US" sz="48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বৈপিতৃয়</a:t>
                </a:r>
                <a:r>
                  <a:rPr lang="en-US" sz="48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ভাই-বোন</a:t>
                </a:r>
                <a:r>
                  <a:rPr lang="en-US" sz="48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8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48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8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ততধিক</a:t>
                </a:r>
                <a:r>
                  <a:rPr lang="en-US" sz="48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8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ar-SA" sz="48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ثُلُثٌ </a:t>
                </a:r>
                <a:r>
                  <a:rPr lang="en-US" sz="48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8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000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1" i="1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000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800" b="1" i="1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000000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  <m:r>
                      <a:rPr lang="en-US" sz="4800" b="1" i="1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000000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800" b="1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অংশ </a:t>
                </a:r>
                <a:r>
                  <a:rPr lang="en-US" sz="4800" b="1" dirty="0" err="1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পাবে</a:t>
                </a:r>
                <a:r>
                  <a:rPr lang="en-US" sz="4800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0000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4785"/>
                <a:ext cx="9144000" cy="19364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2485296" y="2122407"/>
            <a:ext cx="2895600" cy="838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579983"/>
              </p:ext>
            </p:extLst>
          </p:nvPr>
        </p:nvGraphicFramePr>
        <p:xfrm>
          <a:off x="169985" y="4676337"/>
          <a:ext cx="8763000" cy="1737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81500"/>
                <a:gridCol w="4381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বৈপিতৃয়</a:t>
                      </a:r>
                      <a:r>
                        <a:rPr lang="en-US" sz="5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ভাই</a:t>
                      </a:r>
                      <a:r>
                        <a:rPr lang="en-US" sz="5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540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বোন</a:t>
                      </a:r>
                      <a:endParaRPr lang="en-US" sz="5400" dirty="0" smtClean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5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C00000"/>
                          </a:solidFill>
                        </a:rPr>
                        <a:t>চাচা</a:t>
                      </a:r>
                      <a:endParaRPr lang="en-US" sz="54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5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429000" y="3810001"/>
            <a:ext cx="3004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মৃত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ব্যক্তি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487" y="3835793"/>
            <a:ext cx="2331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মাসআলা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5296" y="3810001"/>
            <a:ext cx="1019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৩,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811" y="5443977"/>
            <a:ext cx="21733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১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5400599"/>
            <a:ext cx="12295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২</a:t>
            </a:r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686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5" grpId="0" build="p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28007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পুত্র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নাতনি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সর্বসম্মতিতে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বৈপিতৃয়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ভাই-বোন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سقوط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2014" y="2782615"/>
            <a:ext cx="1898277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9360" y="3657600"/>
            <a:ext cx="3004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মৃত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ব্যক্তি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51384"/>
              </p:ext>
            </p:extLst>
          </p:nvPr>
        </p:nvGraphicFramePr>
        <p:xfrm>
          <a:off x="152400" y="4566708"/>
          <a:ext cx="8689146" cy="20461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51310"/>
                <a:gridCol w="5437836"/>
              </a:tblGrid>
              <a:tr h="204615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FFF00"/>
                          </a:solidFill>
                        </a:rPr>
                        <a:t>বৈপিতৃয়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</a:rPr>
                        <a:t>ভাই</a:t>
                      </a:r>
                      <a:r>
                        <a:rPr lang="en-US" sz="400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4000" dirty="0" err="1" smtClean="0">
                          <a:solidFill>
                            <a:srgbClr val="FFFF00"/>
                          </a:solidFill>
                        </a:rPr>
                        <a:t>বোন</a:t>
                      </a:r>
                      <a:endParaRPr lang="en-US" sz="40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en-US" sz="54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</a:rPr>
                        <a:t>পুত্র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3600" dirty="0" err="1" smtClean="0">
                          <a:solidFill>
                            <a:srgbClr val="FFFF00"/>
                          </a:solidFill>
                        </a:rPr>
                        <a:t>কন্যা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3600" dirty="0" err="1" smtClean="0">
                          <a:solidFill>
                            <a:srgbClr val="FFFF00"/>
                          </a:solidFill>
                        </a:rPr>
                        <a:t>নাতি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</a:p>
                    <a:p>
                      <a:pPr algn="ctr"/>
                      <a:r>
                        <a:rPr lang="en-US" sz="3600" dirty="0" err="1" smtClean="0">
                          <a:solidFill>
                            <a:srgbClr val="FFFF00"/>
                          </a:solidFill>
                        </a:rPr>
                        <a:t>নাতনী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3600" dirty="0" err="1" smtClean="0">
                          <a:solidFill>
                            <a:srgbClr val="FFFF00"/>
                          </a:solidFill>
                        </a:rPr>
                        <a:t>পিতা</a:t>
                      </a:r>
                      <a:r>
                        <a:rPr lang="en-US" sz="3600" dirty="0" smtClean="0">
                          <a:solidFill>
                            <a:srgbClr val="FFFF00"/>
                          </a:solidFill>
                        </a:rPr>
                        <a:t>/</a:t>
                      </a:r>
                      <a:r>
                        <a:rPr lang="en-US" sz="3600" dirty="0" err="1" smtClean="0">
                          <a:solidFill>
                            <a:srgbClr val="FFFF00"/>
                          </a:solidFill>
                        </a:rPr>
                        <a:t>দাদা</a:t>
                      </a:r>
                      <a:endParaRPr lang="en-US" sz="36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en-US" sz="5400" dirty="0" smtClean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3682445"/>
            <a:ext cx="2331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মাসআলা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2063" y="3705945"/>
            <a:ext cx="1019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১,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0665" y="5750004"/>
            <a:ext cx="21733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বঞ্চিত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5181600"/>
            <a:ext cx="12295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১</a:t>
            </a:r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316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1828800" y="242082"/>
            <a:ext cx="5905500" cy="1129518"/>
          </a:xfrm>
          <a:prstGeom prst="flowChartPreparation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00550" y="1407942"/>
            <a:ext cx="762000" cy="685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2130084"/>
            <a:ext cx="6038850" cy="27689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বৈপিতৃয়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ভাই-বোনের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অবস্থাগুলো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জিজ্ঞাসা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2575823" cy="1449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lowchart: Predefined Process 4"/>
          <p:cNvSpPr/>
          <p:nvPr/>
        </p:nvSpPr>
        <p:spPr>
          <a:xfrm>
            <a:off x="4191000" y="413982"/>
            <a:ext cx="2667000" cy="765048"/>
          </a:xfrm>
          <a:prstGeom prst="flowChartPredefinedProcess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28600" y="2133600"/>
            <a:ext cx="8305800" cy="68580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নিন্মে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মাসআলার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2820537"/>
            <a:ext cx="8267700" cy="9534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বৈপিতৃয়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ভাই-১,বৈপিতৃয় বোন-২, 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" y="3886200"/>
            <a:ext cx="8267700" cy="9534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বৈপিতৃয়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দাদা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" y="4951863"/>
            <a:ext cx="8267700" cy="9534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বৈপিতৃয়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ভাই-১,বৈপিতৃয় বোন-২, 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4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-76200"/>
            <a:ext cx="53579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38400"/>
            <a:ext cx="6324600" cy="3505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4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447800"/>
            <a:ext cx="804694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GO</a:t>
            </a:r>
            <a:endParaRPr lang="en-US" sz="166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636078" y="381000"/>
            <a:ext cx="2057400" cy="1143000"/>
          </a:xfrm>
          <a:prstGeom prst="horizontalScroll">
            <a:avLst/>
          </a:prstGeom>
          <a:solidFill>
            <a:schemeClr val="tx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381000" y="1752600"/>
            <a:ext cx="8305800" cy="3372576"/>
          </a:xfrm>
          <a:prstGeom prst="verticalScroll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তাহের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ফারুকী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আরবী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ওয়াজেদিয়া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এম.এ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বায়েজিদ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বোস্তামী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০১৮১৯৩৫৮০৯৫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6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352800" y="689617"/>
            <a:ext cx="3505200" cy="838200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533400" y="1600200"/>
            <a:ext cx="3963343" cy="533400"/>
          </a:xfrm>
          <a:prstGeom prst="righ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Callout 3"/>
          <p:cNvSpPr/>
          <p:nvPr/>
        </p:nvSpPr>
        <p:spPr>
          <a:xfrm>
            <a:off x="4648200" y="1600200"/>
            <a:ext cx="4267200" cy="533400"/>
          </a:xfrm>
          <a:prstGeom prst="lef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বৈপিতৃয়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ভাই-বোনের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533400" y="2209800"/>
            <a:ext cx="3990611" cy="533400"/>
          </a:xfrm>
          <a:prstGeom prst="righ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4691826" y="2209800"/>
            <a:ext cx="4223574" cy="533400"/>
          </a:xfrm>
          <a:prstGeom prst="lef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বর্ষ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533401" y="2895599"/>
            <a:ext cx="3965118" cy="533400"/>
          </a:xfrm>
          <a:prstGeom prst="righ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 Arrow Callout 9"/>
          <p:cNvSpPr/>
          <p:nvPr/>
        </p:nvSpPr>
        <p:spPr>
          <a:xfrm>
            <a:off x="4639100" y="2902941"/>
            <a:ext cx="4276299" cy="518715"/>
          </a:xfrm>
          <a:prstGeom prst="lef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533400" y="3560214"/>
            <a:ext cx="3963343" cy="533400"/>
          </a:xfrm>
          <a:prstGeom prst="righ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Callout 11"/>
          <p:cNvSpPr/>
          <p:nvPr/>
        </p:nvSpPr>
        <p:spPr>
          <a:xfrm>
            <a:off x="4623179" y="3618311"/>
            <a:ext cx="4292220" cy="533690"/>
          </a:xfrm>
          <a:prstGeom prst="lef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৪০মিনিট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522055" y="4246013"/>
            <a:ext cx="3974688" cy="533400"/>
          </a:xfrm>
          <a:prstGeom prst="righ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Callout 13"/>
          <p:cNvSpPr/>
          <p:nvPr/>
        </p:nvSpPr>
        <p:spPr>
          <a:xfrm>
            <a:off x="4697643" y="4296767"/>
            <a:ext cx="4217756" cy="533400"/>
          </a:xfrm>
          <a:prstGeom prst="lef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533400" y="5024082"/>
            <a:ext cx="3975827" cy="533399"/>
          </a:xfrm>
          <a:prstGeom prst="righ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ছাত্রী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সংখ্যা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Callout 15"/>
          <p:cNvSpPr/>
          <p:nvPr/>
        </p:nvSpPr>
        <p:spPr>
          <a:xfrm>
            <a:off x="4654017" y="5033320"/>
            <a:ext cx="4261382" cy="533399"/>
          </a:xfrm>
          <a:prstGeom prst="lef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1800" y="5688697"/>
            <a:ext cx="27061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01819358095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5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8001000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1447800" y="800100"/>
            <a:ext cx="5486400" cy="51816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/>
              <a:t>ভাই-বোন</a:t>
            </a:r>
            <a:r>
              <a:rPr lang="en-US" sz="8000" dirty="0" smtClean="0"/>
              <a:t> </a:t>
            </a:r>
            <a:r>
              <a:rPr lang="en-US" sz="8000" dirty="0" err="1" smtClean="0"/>
              <a:t>এর</a:t>
            </a:r>
            <a:r>
              <a:rPr lang="en-US" sz="8000" dirty="0" smtClean="0"/>
              <a:t> </a:t>
            </a:r>
            <a:r>
              <a:rPr lang="en-US" sz="8000" dirty="0" err="1" smtClean="0"/>
              <a:t>চিত্র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1429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447800" y="914400"/>
            <a:ext cx="6400800" cy="1295400"/>
          </a:xfrm>
          <a:prstGeom prst="ribbon2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828800" y="2514600"/>
            <a:ext cx="5410200" cy="1524000"/>
          </a:xfrm>
          <a:prstGeom prst="downArrowCallout">
            <a:avLst>
              <a:gd name="adj1" fmla="val 25000"/>
              <a:gd name="adj2" fmla="val 25000"/>
              <a:gd name="adj3" fmla="val 31107"/>
              <a:gd name="adj4" fmla="val 64977"/>
            </a:avLst>
          </a:prstGeom>
          <a:solidFill>
            <a:schemeClr val="accent2">
              <a:lumMod val="5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 হচ্ছে---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343400"/>
            <a:ext cx="8686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বৈপিতৃয়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ভাই-বোনের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3593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2362200" y="228600"/>
            <a:ext cx="3505200" cy="1219200"/>
          </a:xfrm>
          <a:prstGeom prst="flowChartMagneticDisk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762000" y="1660694"/>
            <a:ext cx="8001000" cy="990600"/>
          </a:xfrm>
          <a:prstGeom prst="downArrowCallout">
            <a:avLst/>
          </a:prstGeom>
          <a:solidFill>
            <a:srgbClr val="00206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শেষে শিক্ষার্থীরা যা শিখবে-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7432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০১.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বৈপিতৃয়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ভাই-বোন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০২.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বৈপিতৃয়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ভাই-বোন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3287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384" y="2133600"/>
            <a:ext cx="8664016" cy="35660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বৈপিতৃয়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ভাই-বোনের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অবস্থা-৩টি।</a:t>
            </a:r>
          </a:p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বৈপিতৃয়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বোন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মিরাস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অংশিদার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14785"/>
            <a:ext cx="71321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احوال اولاد الام</a:t>
            </a: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বৈপিতৃয়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ভাই-বোনের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build="p"/>
      <p:bldP spid="2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30976054"/>
              </p:ext>
            </p:extLst>
          </p:nvPr>
        </p:nvGraphicFramePr>
        <p:xfrm>
          <a:off x="76200" y="152400"/>
          <a:ext cx="8915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/>
          <p:cNvSpPr/>
          <p:nvPr/>
        </p:nvSpPr>
        <p:spPr>
          <a:xfrm>
            <a:off x="3124200" y="2514600"/>
            <a:ext cx="274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বৈ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পিতৃয়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ভাই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বোন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11923" y="304800"/>
                <a:ext cx="3967753" cy="132991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5400" b="1" cap="none" spc="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سدس</a:t>
                </a:r>
                <a:r>
                  <a:rPr lang="en-US" sz="5400" b="1" cap="none" spc="0" dirty="0" err="1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বা</a:t>
                </a:r>
                <a:r>
                  <a:rPr lang="en-US" sz="5400" b="1" cap="none" spc="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cap="none" spc="0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cap="none" spc="0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5400" b="1" i="1" cap="none" spc="0" smtClean="0">
                            <a:ln w="6600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rgbClr val="FFFFFF"/>
                            </a:solidFill>
                            <a:effectLst>
                              <a:outerShdw dist="38100" dir="2700000" algn="tl" rotWithShape="0">
                                <a:schemeClr val="accent2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5400" b="1" cap="none" spc="0" dirty="0" smtClean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 অংশ</a:t>
                </a:r>
                <a:endParaRPr 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923" y="304800"/>
                <a:ext cx="3967753" cy="13299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953000" y="4876800"/>
                <a:ext cx="3544672" cy="13360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SA" sz="5400" dirty="0" smtClean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ثلث</a:t>
                </a:r>
                <a:r>
                  <a:rPr lang="en-US" sz="5400" dirty="0" err="1" smtClean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5400" dirty="0" smtClean="0">
                    <a:ln w="0"/>
                    <a:solidFill>
                      <a:srgbClr val="FFFF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5400" b="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  <m:r>
                          <a:rPr lang="en-US" sz="5400" b="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5400" b="1" cap="none" spc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endPara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876800"/>
                <a:ext cx="3544672" cy="1336007"/>
              </a:xfrm>
              <a:prstGeom prst="rect">
                <a:avLst/>
              </a:prstGeom>
              <a:blipFill rotWithShape="0">
                <a:blip r:embed="rId8"/>
                <a:stretch>
                  <a:fillRect l="-7401" b="-2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09600" y="5178380"/>
            <a:ext cx="3650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سقوط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বঞ্চিত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3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/>
      <p:bldP spid="14" grpId="0" build="p"/>
      <p:bldP spid="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2743200" y="381000"/>
            <a:ext cx="3505200" cy="838200"/>
          </a:xfrm>
          <a:prstGeom prst="parallelogram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" y="1236785"/>
                <a:ext cx="8839200" cy="19364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n-US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4800" b="1" dirty="0" err="1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মৃত</a:t>
                </a:r>
                <a:r>
                  <a:rPr lang="en-US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ব্যক্তির</a:t>
                </a:r>
                <a:r>
                  <a:rPr lang="en-US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বৈপিতৃয়</a:t>
                </a:r>
                <a:r>
                  <a:rPr lang="en-US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ভাই</a:t>
                </a:r>
                <a:r>
                  <a:rPr lang="en-US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sz="4800" b="1" dirty="0" err="1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বোন</a:t>
                </a:r>
                <a:r>
                  <a:rPr lang="en-US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একজন</a:t>
                </a:r>
                <a:r>
                  <a:rPr lang="en-US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ar-SA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سُدُ سٌ </a:t>
                </a:r>
                <a:r>
                  <a:rPr lang="en-US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4800" b="1" i="1" smtClean="0">
                            <a:ln/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  <m:r>
                      <a:rPr lang="en-US" sz="4800" b="1" i="1" smtClean="0">
                        <a:ln/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 </a:t>
                </a:r>
                <a:r>
                  <a:rPr lang="en-US" sz="4800" b="1" dirty="0" err="1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পাবে</a:t>
                </a:r>
                <a:r>
                  <a:rPr lang="en-US" sz="4800" b="1" dirty="0" smtClean="0">
                    <a:ln/>
                    <a:solidFill>
                      <a:schemeClr val="accent3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800" b="1" dirty="0">
                  <a:ln/>
                  <a:solidFill>
                    <a:schemeClr val="accent3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236785"/>
                <a:ext cx="8839200" cy="19364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286000" y="2971801"/>
            <a:ext cx="2895600" cy="8382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3810001"/>
            <a:ext cx="3004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মৃত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ব্যক্তি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64929"/>
              </p:ext>
            </p:extLst>
          </p:nvPr>
        </p:nvGraphicFramePr>
        <p:xfrm>
          <a:off x="169985" y="4676337"/>
          <a:ext cx="8763000" cy="1737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81500"/>
                <a:gridCol w="4381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বৈপিতৃয়</a:t>
                      </a:r>
                      <a:r>
                        <a:rPr lang="en-US" sz="5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ভাই</a:t>
                      </a:r>
                      <a:r>
                        <a:rPr lang="en-US" sz="540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5400" dirty="0" err="1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বোন</a:t>
                      </a:r>
                      <a:endParaRPr lang="en-US" sz="5400" dirty="0" smtClean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5400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C00000"/>
                          </a:solidFill>
                        </a:rPr>
                        <a:t>চাচা</a:t>
                      </a:r>
                      <a:endParaRPr lang="en-US" sz="54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endParaRPr lang="en-US" sz="5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2487" y="3835793"/>
            <a:ext cx="2331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মাসআলা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5296" y="3810001"/>
            <a:ext cx="10199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৬,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1811" y="5443977"/>
            <a:ext cx="217338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১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5400599"/>
            <a:ext cx="12295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৫</a:t>
            </a:r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324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animBg="1"/>
      <p:bldP spid="6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801</TotalTime>
  <Words>295</Words>
  <Application>Microsoft Office PowerPoint</Application>
  <PresentationFormat>On-screen Show (4:3)</PresentationFormat>
  <Paragraphs>82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NikoshBAN</vt:lpstr>
      <vt:lpstr>Times New Roman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 A TAHER FARUKY</cp:lastModifiedBy>
  <cp:revision>162</cp:revision>
  <dcterms:created xsi:type="dcterms:W3CDTF">2006-08-16T00:00:00Z</dcterms:created>
  <dcterms:modified xsi:type="dcterms:W3CDTF">2021-01-18T07:02:00Z</dcterms:modified>
</cp:coreProperties>
</file>