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AE2F6-036B-4148-A3B0-B1B524E1E20A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C42CB12-14EF-49E5-915F-DE703C89BF79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4800" dirty="0" err="1" smtClean="0"/>
            <a:t>আসাবায়ে</a:t>
          </a:r>
          <a:r>
            <a:rPr lang="en-US" sz="4800" dirty="0" smtClean="0"/>
            <a:t> </a:t>
          </a:r>
          <a:r>
            <a:rPr lang="en-US" sz="4800" dirty="0" err="1" smtClean="0"/>
            <a:t>নসবিয়া</a:t>
          </a:r>
          <a:endParaRPr lang="en-US" sz="4800" dirty="0"/>
        </a:p>
      </dgm:t>
    </dgm:pt>
    <dgm:pt modelId="{DFB6A10C-396B-45BF-AFB7-6A5B070520EA}" type="parTrans" cxnId="{C4ACBAA5-FC15-4DF0-823B-57168CACB327}">
      <dgm:prSet/>
      <dgm:spPr/>
      <dgm:t>
        <a:bodyPr/>
        <a:lstStyle/>
        <a:p>
          <a:endParaRPr lang="en-US"/>
        </a:p>
      </dgm:t>
    </dgm:pt>
    <dgm:pt modelId="{DD2FABF2-7D4C-46CE-8979-F8C68356AB64}" type="sibTrans" cxnId="{C4ACBAA5-FC15-4DF0-823B-57168CACB32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59948284-A29C-41E5-A293-9FE9E0AA52F3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  </a:t>
          </a:r>
          <a:r>
            <a:rPr lang="en-US" sz="4400" dirty="0" err="1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আসাবায়ে</a:t>
          </a:r>
          <a:r>
            <a:rPr lang="en-US" sz="44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 </a:t>
          </a:r>
          <a:r>
            <a:rPr lang="en-US" sz="4400" dirty="0" err="1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সবববীয়া</a:t>
          </a:r>
          <a:endParaRPr lang="en-US" sz="4400" dirty="0" smtClean="0">
            <a:latin typeface="Al Qalam Quran Majeed Web" panose="02010000000000000000" pitchFamily="2" charset="-78"/>
            <a:cs typeface="Al Qalam Quran Majeed Web" panose="02010000000000000000" pitchFamily="2" charset="-78"/>
          </a:endParaRPr>
        </a:p>
      </dgm:t>
    </dgm:pt>
    <dgm:pt modelId="{2CC19ACF-D38C-4EB0-925A-B7306C4B1C0D}" type="parTrans" cxnId="{2AACE4F8-630B-448C-8635-762964F2396A}">
      <dgm:prSet/>
      <dgm:spPr/>
      <dgm:t>
        <a:bodyPr/>
        <a:lstStyle/>
        <a:p>
          <a:endParaRPr lang="en-US"/>
        </a:p>
      </dgm:t>
    </dgm:pt>
    <dgm:pt modelId="{1ACDD436-91B6-46DE-A56F-138525B67E2E}" type="sibTrans" cxnId="{2AACE4F8-630B-448C-8635-762964F2396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7FE72E7-3003-460D-9D30-476B3AB4899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ar-SA" sz="44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العصبة</a:t>
          </a:r>
          <a:endParaRPr lang="en-US" sz="4400" dirty="0" smtClean="0">
            <a:latin typeface="Al Qalam Quran Majeed Web" panose="02010000000000000000" pitchFamily="2" charset="-78"/>
            <a:cs typeface="Al Qalam Quran Majeed Web" panose="02010000000000000000" pitchFamily="2" charset="-78"/>
          </a:endParaRPr>
        </a:p>
        <a:p>
          <a:r>
            <a:rPr lang="en-US" sz="4400" dirty="0" err="1" smtClean="0"/>
            <a:t>আসাবা</a:t>
          </a:r>
          <a:endParaRPr lang="en-US" sz="4400" dirty="0"/>
        </a:p>
      </dgm:t>
    </dgm:pt>
    <dgm:pt modelId="{9C88FBB7-169E-4D5D-B7E5-7B7C0D8B0F1D}" type="parTrans" cxnId="{D3A3BA2C-9FE4-4E0A-83DB-DCBE59EAB261}">
      <dgm:prSet/>
      <dgm:spPr/>
      <dgm:t>
        <a:bodyPr/>
        <a:lstStyle/>
        <a:p>
          <a:endParaRPr lang="en-US"/>
        </a:p>
      </dgm:t>
    </dgm:pt>
    <dgm:pt modelId="{FAB719AF-6432-4713-8BA6-028C0BBECE55}" type="sibTrans" cxnId="{D3A3BA2C-9FE4-4E0A-83DB-DCBE59EAB261}">
      <dgm:prSet/>
      <dgm:spPr/>
      <dgm:t>
        <a:bodyPr/>
        <a:lstStyle/>
        <a:p>
          <a:endParaRPr lang="en-US"/>
        </a:p>
      </dgm:t>
    </dgm:pt>
    <dgm:pt modelId="{E5FC4E6F-FE75-476D-ADE0-6DFB9E4BEBD9}" type="pres">
      <dgm:prSet presAssocID="{F62AE2F6-036B-4148-A3B0-B1B524E1E20A}" presName="linearFlow" presStyleCnt="0">
        <dgm:presLayoutVars>
          <dgm:dir/>
          <dgm:resizeHandles val="exact"/>
        </dgm:presLayoutVars>
      </dgm:prSet>
      <dgm:spPr/>
    </dgm:pt>
    <dgm:pt modelId="{603309EA-38AB-4000-8C6B-3AFC0EF81E0D}" type="pres">
      <dgm:prSet presAssocID="{AC42CB12-14EF-49E5-915F-DE703C89BF79}" presName="node" presStyleLbl="node1" presStyleIdx="0" presStyleCnt="3" custScaleX="116338" custScaleY="123348" custLinFactX="13881" custLinFactNeighborX="100000" custLinFactNeighborY="2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12E00-C309-4806-8B01-2394E785D25D}" type="pres">
      <dgm:prSet presAssocID="{DD2FABF2-7D4C-46CE-8979-F8C68356AB64}" presName="spacerL" presStyleCnt="0"/>
      <dgm:spPr/>
    </dgm:pt>
    <dgm:pt modelId="{23020D22-3B05-4308-8FE1-A4D6D230980A}" type="pres">
      <dgm:prSet presAssocID="{DD2FABF2-7D4C-46CE-8979-F8C68356AB64}" presName="sibTrans" presStyleLbl="sibTrans2D1" presStyleIdx="0" presStyleCnt="2" custLinFactX="3425" custLinFactNeighborX="100000"/>
      <dgm:spPr/>
      <dgm:t>
        <a:bodyPr/>
        <a:lstStyle/>
        <a:p>
          <a:endParaRPr lang="en-US"/>
        </a:p>
      </dgm:t>
    </dgm:pt>
    <dgm:pt modelId="{FA941C76-632D-441B-969D-7375C987B489}" type="pres">
      <dgm:prSet presAssocID="{DD2FABF2-7D4C-46CE-8979-F8C68356AB64}" presName="spacerR" presStyleCnt="0"/>
      <dgm:spPr/>
    </dgm:pt>
    <dgm:pt modelId="{B5A93786-31EF-43C1-8B31-EC6AD121FB7A}" type="pres">
      <dgm:prSet presAssocID="{59948284-A29C-41E5-A293-9FE9E0AA52F3}" presName="node" presStyleLbl="node1" presStyleIdx="1" presStyleCnt="3" custScaleX="104376" custScaleY="117890" custLinFactNeighborX="-29285" custLinFactNeighborY="1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89B39-1A32-4729-B100-488987C3BFBC}" type="pres">
      <dgm:prSet presAssocID="{1ACDD436-91B6-46DE-A56F-138525B67E2E}" presName="spacerL" presStyleCnt="0"/>
      <dgm:spPr/>
    </dgm:pt>
    <dgm:pt modelId="{A25D4E7A-BE17-4E61-B459-A4B08EAA3401}" type="pres">
      <dgm:prSet presAssocID="{1ACDD436-91B6-46DE-A56F-138525B67E2E}" presName="sibTrans" presStyleLbl="sibTrans2D1" presStyleIdx="1" presStyleCnt="2" custLinFactX="-9575" custLinFactNeighborX="-100000" custLinFactNeighborY="2050"/>
      <dgm:spPr/>
      <dgm:t>
        <a:bodyPr/>
        <a:lstStyle/>
        <a:p>
          <a:endParaRPr lang="en-US"/>
        </a:p>
      </dgm:t>
    </dgm:pt>
    <dgm:pt modelId="{7881B83A-5C06-4183-81F0-7D928DC5DACE}" type="pres">
      <dgm:prSet presAssocID="{1ACDD436-91B6-46DE-A56F-138525B67E2E}" presName="spacerR" presStyleCnt="0"/>
      <dgm:spPr/>
    </dgm:pt>
    <dgm:pt modelId="{2C24F06A-20A8-4796-848A-3A8924F5D911}" type="pres">
      <dgm:prSet presAssocID="{A7FE72E7-3003-460D-9D30-476B3AB48997}" presName="node" presStyleLbl="node1" presStyleIdx="2" presStyleCnt="3" custScaleX="116590" custScaleY="119641" custLinFactX="-18038" custLinFactNeighborX="-100000" custLinFactNeighborY="-2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ACBAA5-FC15-4DF0-823B-57168CACB327}" srcId="{F62AE2F6-036B-4148-A3B0-B1B524E1E20A}" destId="{AC42CB12-14EF-49E5-915F-DE703C89BF79}" srcOrd="0" destOrd="0" parTransId="{DFB6A10C-396B-45BF-AFB7-6A5B070520EA}" sibTransId="{DD2FABF2-7D4C-46CE-8979-F8C68356AB64}"/>
    <dgm:cxn modelId="{740148DE-DE1A-4E9F-8A86-88AFC12148D6}" type="presOf" srcId="{F62AE2F6-036B-4148-A3B0-B1B524E1E20A}" destId="{E5FC4E6F-FE75-476D-ADE0-6DFB9E4BEBD9}" srcOrd="0" destOrd="0" presId="urn:microsoft.com/office/officeart/2005/8/layout/equation1"/>
    <dgm:cxn modelId="{D3A3BA2C-9FE4-4E0A-83DB-DCBE59EAB261}" srcId="{F62AE2F6-036B-4148-A3B0-B1B524E1E20A}" destId="{A7FE72E7-3003-460D-9D30-476B3AB48997}" srcOrd="2" destOrd="0" parTransId="{9C88FBB7-169E-4D5D-B7E5-7B7C0D8B0F1D}" sibTransId="{FAB719AF-6432-4713-8BA6-028C0BBECE55}"/>
    <dgm:cxn modelId="{2AACE4F8-630B-448C-8635-762964F2396A}" srcId="{F62AE2F6-036B-4148-A3B0-B1B524E1E20A}" destId="{59948284-A29C-41E5-A293-9FE9E0AA52F3}" srcOrd="1" destOrd="0" parTransId="{2CC19ACF-D38C-4EB0-925A-B7306C4B1C0D}" sibTransId="{1ACDD436-91B6-46DE-A56F-138525B67E2E}"/>
    <dgm:cxn modelId="{8CF9A9F5-B617-4A69-9D68-02DA8A73E8AC}" type="presOf" srcId="{59948284-A29C-41E5-A293-9FE9E0AA52F3}" destId="{B5A93786-31EF-43C1-8B31-EC6AD121FB7A}" srcOrd="0" destOrd="0" presId="urn:microsoft.com/office/officeart/2005/8/layout/equation1"/>
    <dgm:cxn modelId="{7BF5F039-6BBF-447A-9223-ECDF3DD1F3F3}" type="presOf" srcId="{A7FE72E7-3003-460D-9D30-476B3AB48997}" destId="{2C24F06A-20A8-4796-848A-3A8924F5D911}" srcOrd="0" destOrd="0" presId="urn:microsoft.com/office/officeart/2005/8/layout/equation1"/>
    <dgm:cxn modelId="{F7FF63F8-CB4C-4412-9722-845C49399931}" type="presOf" srcId="{AC42CB12-14EF-49E5-915F-DE703C89BF79}" destId="{603309EA-38AB-4000-8C6B-3AFC0EF81E0D}" srcOrd="0" destOrd="0" presId="urn:microsoft.com/office/officeart/2005/8/layout/equation1"/>
    <dgm:cxn modelId="{B118A1A6-D887-4530-A0A0-6C3881796A84}" type="presOf" srcId="{DD2FABF2-7D4C-46CE-8979-F8C68356AB64}" destId="{23020D22-3B05-4308-8FE1-A4D6D230980A}" srcOrd="0" destOrd="0" presId="urn:microsoft.com/office/officeart/2005/8/layout/equation1"/>
    <dgm:cxn modelId="{7C881466-FA8A-48A3-AC35-35D3E964C50D}" type="presOf" srcId="{1ACDD436-91B6-46DE-A56F-138525B67E2E}" destId="{A25D4E7A-BE17-4E61-B459-A4B08EAA3401}" srcOrd="0" destOrd="0" presId="urn:microsoft.com/office/officeart/2005/8/layout/equation1"/>
    <dgm:cxn modelId="{0F2D09CB-CADD-4D00-8D03-C0437B2B5C90}" type="presParOf" srcId="{E5FC4E6F-FE75-476D-ADE0-6DFB9E4BEBD9}" destId="{603309EA-38AB-4000-8C6B-3AFC0EF81E0D}" srcOrd="0" destOrd="0" presId="urn:microsoft.com/office/officeart/2005/8/layout/equation1"/>
    <dgm:cxn modelId="{E8CC5018-EB09-4AD0-9E8A-F5B849BE5A35}" type="presParOf" srcId="{E5FC4E6F-FE75-476D-ADE0-6DFB9E4BEBD9}" destId="{3BE12E00-C309-4806-8B01-2394E785D25D}" srcOrd="1" destOrd="0" presId="urn:microsoft.com/office/officeart/2005/8/layout/equation1"/>
    <dgm:cxn modelId="{67106C05-D321-4398-ADF5-4ED3A58C4552}" type="presParOf" srcId="{E5FC4E6F-FE75-476D-ADE0-6DFB9E4BEBD9}" destId="{23020D22-3B05-4308-8FE1-A4D6D230980A}" srcOrd="2" destOrd="0" presId="urn:microsoft.com/office/officeart/2005/8/layout/equation1"/>
    <dgm:cxn modelId="{37762145-3DAA-4977-8E9D-660EBCA9DC3C}" type="presParOf" srcId="{E5FC4E6F-FE75-476D-ADE0-6DFB9E4BEBD9}" destId="{FA941C76-632D-441B-969D-7375C987B489}" srcOrd="3" destOrd="0" presId="urn:microsoft.com/office/officeart/2005/8/layout/equation1"/>
    <dgm:cxn modelId="{011DFE4B-2A2C-4FE5-9470-06FF9C82F311}" type="presParOf" srcId="{E5FC4E6F-FE75-476D-ADE0-6DFB9E4BEBD9}" destId="{B5A93786-31EF-43C1-8B31-EC6AD121FB7A}" srcOrd="4" destOrd="0" presId="urn:microsoft.com/office/officeart/2005/8/layout/equation1"/>
    <dgm:cxn modelId="{AE6FAE08-B0FE-42AA-9083-96717FDFA311}" type="presParOf" srcId="{E5FC4E6F-FE75-476D-ADE0-6DFB9E4BEBD9}" destId="{E1789B39-1A32-4729-B100-488987C3BFBC}" srcOrd="5" destOrd="0" presId="urn:microsoft.com/office/officeart/2005/8/layout/equation1"/>
    <dgm:cxn modelId="{1F2C50B6-471A-4416-B1C5-3828ABCCA27D}" type="presParOf" srcId="{E5FC4E6F-FE75-476D-ADE0-6DFB9E4BEBD9}" destId="{A25D4E7A-BE17-4E61-B459-A4B08EAA3401}" srcOrd="6" destOrd="0" presId="urn:microsoft.com/office/officeart/2005/8/layout/equation1"/>
    <dgm:cxn modelId="{99A20AF5-317E-4258-ADE5-E6876ABA3124}" type="presParOf" srcId="{E5FC4E6F-FE75-476D-ADE0-6DFB9E4BEBD9}" destId="{7881B83A-5C06-4183-81F0-7D928DC5DACE}" srcOrd="7" destOrd="0" presId="urn:microsoft.com/office/officeart/2005/8/layout/equation1"/>
    <dgm:cxn modelId="{16A136CE-8D86-4A18-A6F7-AA29928D1B85}" type="presParOf" srcId="{E5FC4E6F-FE75-476D-ADE0-6DFB9E4BEBD9}" destId="{2C24F06A-20A8-4796-848A-3A8924F5D91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13B931-9A0A-46E6-8809-FF521D4821B8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2FAF92-47FB-426F-BD4B-028AF1A03C4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40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عَصَبَةٌ مَعَ غَيْرِهِ</a:t>
          </a:r>
        </a:p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910FDA-D450-4F0E-891C-BB1B1488FD8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40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عَصَبَةٌ بِغَيْرِهِ</a:t>
          </a:r>
          <a:endParaRPr lang="en-US" sz="4000" dirty="0" smtClean="0">
            <a:latin typeface="Al Qalam Quran Majeed Web" panose="02010000000000000000" pitchFamily="2" charset="-78"/>
            <a:cs typeface="Al Qalam Quran Majeed Web" panose="02010000000000000000" pitchFamily="2" charset="-78"/>
          </a:endParaRPr>
        </a:p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মিলিত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আসবা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D96D5E-031C-4389-8252-CB4B5D34541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4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عَصَبَةٌ بِنَفْسِهِ</a:t>
          </a:r>
          <a:r>
            <a:rPr lang="en-US" sz="4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  </a:t>
          </a:r>
        </a:p>
        <a:p>
          <a:r>
            <a:rPr lang="en-US" sz="4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সরাসরি</a:t>
          </a:r>
          <a:r>
            <a:rPr lang="en-US" sz="44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endParaRPr lang="en-US" sz="4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D6092D-528C-45F4-BAF8-D394205CE12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44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العَصَبَةُ النَّسَبِيَّةُ</a:t>
          </a:r>
        </a:p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আসাবায়ে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নসবীয়া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৩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63402D-F99E-499B-B067-47F49BC04895}" type="sibTrans" cxnId="{314B8EC0-F0BB-4E07-AA54-EDCCE437C622}">
      <dgm:prSet/>
      <dgm:spPr/>
      <dgm:t>
        <a:bodyPr/>
        <a:lstStyle/>
        <a:p>
          <a:endParaRPr lang="en-US"/>
        </a:p>
      </dgm:t>
    </dgm:pt>
    <dgm:pt modelId="{639A7685-A67C-4192-9058-D1132FBD0427}" type="parTrans" cxnId="{314B8EC0-F0BB-4E07-AA54-EDCCE437C622}">
      <dgm:prSet/>
      <dgm:spPr/>
      <dgm:t>
        <a:bodyPr/>
        <a:lstStyle/>
        <a:p>
          <a:endParaRPr lang="en-US"/>
        </a:p>
      </dgm:t>
    </dgm:pt>
    <dgm:pt modelId="{DFBA4E9F-C07C-45A8-ACCE-4BEDD705AC31}" type="sibTrans" cxnId="{21C31819-0F84-42EC-B347-AD73106763AA}">
      <dgm:prSet/>
      <dgm:spPr/>
      <dgm:t>
        <a:bodyPr/>
        <a:lstStyle/>
        <a:p>
          <a:endParaRPr lang="en-US"/>
        </a:p>
      </dgm:t>
    </dgm:pt>
    <dgm:pt modelId="{2B26C678-AAFC-4378-BFFC-DDA1E34A6DE2}" type="parTrans" cxnId="{21C31819-0F84-42EC-B347-AD73106763AA}">
      <dgm:prSet/>
      <dgm:spPr/>
      <dgm:t>
        <a:bodyPr/>
        <a:lstStyle/>
        <a:p>
          <a:endParaRPr lang="en-US"/>
        </a:p>
      </dgm:t>
    </dgm:pt>
    <dgm:pt modelId="{3402134C-5C4E-4227-AA91-0844A932255A}" type="sibTrans" cxnId="{6EA17E55-B3D5-4847-B950-885E9024AD26}">
      <dgm:prSet/>
      <dgm:spPr/>
      <dgm:t>
        <a:bodyPr/>
        <a:lstStyle/>
        <a:p>
          <a:endParaRPr lang="en-US"/>
        </a:p>
      </dgm:t>
    </dgm:pt>
    <dgm:pt modelId="{1B019734-30DB-4FBD-A21F-858883EBF802}" type="parTrans" cxnId="{6EA17E55-B3D5-4847-B950-885E9024AD26}">
      <dgm:prSet/>
      <dgm:spPr/>
      <dgm:t>
        <a:bodyPr/>
        <a:lstStyle/>
        <a:p>
          <a:endParaRPr lang="en-US"/>
        </a:p>
      </dgm:t>
    </dgm:pt>
    <dgm:pt modelId="{B380B232-5001-485C-94D4-A97A380F32BF}" type="sibTrans" cxnId="{E6D2A124-82F8-45EC-A917-E6B804DA8942}">
      <dgm:prSet/>
      <dgm:spPr/>
      <dgm:t>
        <a:bodyPr/>
        <a:lstStyle/>
        <a:p>
          <a:endParaRPr lang="en-US"/>
        </a:p>
      </dgm:t>
    </dgm:pt>
    <dgm:pt modelId="{9EF65351-6247-4D79-BED3-AB62DC001D75}" type="parTrans" cxnId="{E6D2A124-82F8-45EC-A917-E6B804DA8942}">
      <dgm:prSet/>
      <dgm:spPr/>
      <dgm:t>
        <a:bodyPr/>
        <a:lstStyle/>
        <a:p>
          <a:endParaRPr lang="en-US"/>
        </a:p>
      </dgm:t>
    </dgm:pt>
    <dgm:pt modelId="{583847B7-639C-4748-841A-DA86544AFA32}" type="pres">
      <dgm:prSet presAssocID="{1B13B931-9A0A-46E6-8809-FF521D4821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511F4-3ACA-4A54-B4DF-BFB2C6416226}" type="pres">
      <dgm:prSet presAssocID="{3CD6092D-528C-45F4-BAF8-D394205CE120}" presName="centerShape" presStyleLbl="node0" presStyleIdx="0" presStyleCnt="1" custScaleX="290773" custScaleY="98863" custLinFactNeighborX="1331" custLinFactNeighborY="-13148"/>
      <dgm:spPr/>
      <dgm:t>
        <a:bodyPr/>
        <a:lstStyle/>
        <a:p>
          <a:endParaRPr lang="en-US"/>
        </a:p>
      </dgm:t>
    </dgm:pt>
    <dgm:pt modelId="{5CA62241-0CEB-4B6D-8688-545E33CDD7D5}" type="pres">
      <dgm:prSet presAssocID="{9EF65351-6247-4D79-BED3-AB62DC001D75}" presName="Name9" presStyleLbl="parChTrans1D2" presStyleIdx="0" presStyleCnt="3"/>
      <dgm:spPr/>
      <dgm:t>
        <a:bodyPr/>
        <a:lstStyle/>
        <a:p>
          <a:endParaRPr lang="en-US"/>
        </a:p>
      </dgm:t>
    </dgm:pt>
    <dgm:pt modelId="{F965F04D-52D5-47F3-81C1-139C6A10EFA9}" type="pres">
      <dgm:prSet presAssocID="{9EF65351-6247-4D79-BED3-AB62DC001D7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6DA58C9-4280-4617-B964-0FE10D1EDA15}" type="pres">
      <dgm:prSet presAssocID="{DCD96D5E-031C-4389-8252-CB4B5D34541F}" presName="node" presStyleLbl="node1" presStyleIdx="0" presStyleCnt="3" custScaleX="279035" custScaleY="88847" custRadScaleRad="104602" custRadScaleInc="-3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DCD24-5904-4607-811F-5983DD2B1631}" type="pres">
      <dgm:prSet presAssocID="{1B019734-30DB-4FBD-A21F-858883EBF802}" presName="Name9" presStyleLbl="parChTrans1D2" presStyleIdx="1" presStyleCnt="3"/>
      <dgm:spPr/>
      <dgm:t>
        <a:bodyPr/>
        <a:lstStyle/>
        <a:p>
          <a:endParaRPr lang="en-US"/>
        </a:p>
      </dgm:t>
    </dgm:pt>
    <dgm:pt modelId="{F9EDB2B0-B319-4CB8-9AB6-2A8916B48999}" type="pres">
      <dgm:prSet presAssocID="{1B019734-30DB-4FBD-A21F-858883EBF80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288CCC6-7AEC-40F0-922C-2E84CFA31498}" type="pres">
      <dgm:prSet presAssocID="{90910FDA-D450-4F0E-891C-BB1B1488FD88}" presName="node" presStyleLbl="node1" presStyleIdx="1" presStyleCnt="3" custScaleX="313183" custScaleY="104010" custRadScaleRad="206070" custRadScaleInc="-26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57E65-3CDC-41BD-982C-2BBC139CE8CC}" type="pres">
      <dgm:prSet presAssocID="{2B26C678-AAFC-4378-BFFC-DDA1E34A6DE2}" presName="Name9" presStyleLbl="parChTrans1D2" presStyleIdx="2" presStyleCnt="3"/>
      <dgm:spPr/>
      <dgm:t>
        <a:bodyPr/>
        <a:lstStyle/>
        <a:p>
          <a:endParaRPr lang="en-US"/>
        </a:p>
      </dgm:t>
    </dgm:pt>
    <dgm:pt modelId="{2F735783-5752-429F-A478-062BA5C493C9}" type="pres">
      <dgm:prSet presAssocID="{2B26C678-AAFC-4378-BFFC-DDA1E34A6DE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D9BBC08-D3BF-4980-9EF9-55DE6ED2BA34}" type="pres">
      <dgm:prSet presAssocID="{3A2FAF92-47FB-426F-BD4B-028AF1A03C4B}" presName="node" presStyleLbl="node1" presStyleIdx="2" presStyleCnt="3" custScaleX="284269" custScaleY="100674" custRadScaleRad="167966" custRadScaleInc="21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365D64-1B65-46DE-8DFF-279ACC6E14E9}" type="presOf" srcId="{3CD6092D-528C-45F4-BAF8-D394205CE120}" destId="{622511F4-3ACA-4A54-B4DF-BFB2C6416226}" srcOrd="0" destOrd="0" presId="urn:microsoft.com/office/officeart/2005/8/layout/radial1"/>
    <dgm:cxn modelId="{E5F74751-5CBD-48B3-8627-0E908271B1A3}" type="presOf" srcId="{2B26C678-AAFC-4378-BFFC-DDA1E34A6DE2}" destId="{2F735783-5752-429F-A478-062BA5C493C9}" srcOrd="1" destOrd="0" presId="urn:microsoft.com/office/officeart/2005/8/layout/radial1"/>
    <dgm:cxn modelId="{314B8EC0-F0BB-4E07-AA54-EDCCE437C622}" srcId="{1B13B931-9A0A-46E6-8809-FF521D4821B8}" destId="{3CD6092D-528C-45F4-BAF8-D394205CE120}" srcOrd="0" destOrd="0" parTransId="{639A7685-A67C-4192-9058-D1132FBD0427}" sibTransId="{7E63402D-F99E-499B-B067-47F49BC04895}"/>
    <dgm:cxn modelId="{6EA17E55-B3D5-4847-B950-885E9024AD26}" srcId="{3CD6092D-528C-45F4-BAF8-D394205CE120}" destId="{90910FDA-D450-4F0E-891C-BB1B1488FD88}" srcOrd="1" destOrd="0" parTransId="{1B019734-30DB-4FBD-A21F-858883EBF802}" sibTransId="{3402134C-5C4E-4227-AA91-0844A932255A}"/>
    <dgm:cxn modelId="{EFD9C209-A79C-411C-8E25-7AA8628A2C0C}" type="presOf" srcId="{9EF65351-6247-4D79-BED3-AB62DC001D75}" destId="{F965F04D-52D5-47F3-81C1-139C6A10EFA9}" srcOrd="1" destOrd="0" presId="urn:microsoft.com/office/officeart/2005/8/layout/radial1"/>
    <dgm:cxn modelId="{21C31819-0F84-42EC-B347-AD73106763AA}" srcId="{3CD6092D-528C-45F4-BAF8-D394205CE120}" destId="{3A2FAF92-47FB-426F-BD4B-028AF1A03C4B}" srcOrd="2" destOrd="0" parTransId="{2B26C678-AAFC-4378-BFFC-DDA1E34A6DE2}" sibTransId="{DFBA4E9F-C07C-45A8-ACCE-4BEDD705AC31}"/>
    <dgm:cxn modelId="{84CF7769-9FC4-46A8-B5E9-B3EFB43F6163}" type="presOf" srcId="{2B26C678-AAFC-4378-BFFC-DDA1E34A6DE2}" destId="{B8157E65-3CDC-41BD-982C-2BBC139CE8CC}" srcOrd="0" destOrd="0" presId="urn:microsoft.com/office/officeart/2005/8/layout/radial1"/>
    <dgm:cxn modelId="{05F4DBF9-34E1-4D49-92FF-AE6F46A7A2F8}" type="presOf" srcId="{9EF65351-6247-4D79-BED3-AB62DC001D75}" destId="{5CA62241-0CEB-4B6D-8688-545E33CDD7D5}" srcOrd="0" destOrd="0" presId="urn:microsoft.com/office/officeart/2005/8/layout/radial1"/>
    <dgm:cxn modelId="{E6D2A124-82F8-45EC-A917-E6B804DA8942}" srcId="{3CD6092D-528C-45F4-BAF8-D394205CE120}" destId="{DCD96D5E-031C-4389-8252-CB4B5D34541F}" srcOrd="0" destOrd="0" parTransId="{9EF65351-6247-4D79-BED3-AB62DC001D75}" sibTransId="{B380B232-5001-485C-94D4-A97A380F32BF}"/>
    <dgm:cxn modelId="{C956FFE2-D018-4D59-A9BA-FE9D619C895B}" type="presOf" srcId="{DCD96D5E-031C-4389-8252-CB4B5D34541F}" destId="{56DA58C9-4280-4617-B964-0FE10D1EDA15}" srcOrd="0" destOrd="0" presId="urn:microsoft.com/office/officeart/2005/8/layout/radial1"/>
    <dgm:cxn modelId="{74821C7C-81B9-4F29-B95C-DA4DBCD5B063}" type="presOf" srcId="{1B019734-30DB-4FBD-A21F-858883EBF802}" destId="{0B1DCD24-5904-4607-811F-5983DD2B1631}" srcOrd="0" destOrd="0" presId="urn:microsoft.com/office/officeart/2005/8/layout/radial1"/>
    <dgm:cxn modelId="{B6BE7F43-30D4-4D7B-8B7C-D7C3314E8066}" type="presOf" srcId="{90910FDA-D450-4F0E-891C-BB1B1488FD88}" destId="{9288CCC6-7AEC-40F0-922C-2E84CFA31498}" srcOrd="0" destOrd="0" presId="urn:microsoft.com/office/officeart/2005/8/layout/radial1"/>
    <dgm:cxn modelId="{BC0962BE-D55B-4394-9A69-58EAC0C05292}" type="presOf" srcId="{1B019734-30DB-4FBD-A21F-858883EBF802}" destId="{F9EDB2B0-B319-4CB8-9AB6-2A8916B48999}" srcOrd="1" destOrd="0" presId="urn:microsoft.com/office/officeart/2005/8/layout/radial1"/>
    <dgm:cxn modelId="{BEE8C7BD-BA1B-4DC3-B502-A7F7A581922A}" type="presOf" srcId="{1B13B931-9A0A-46E6-8809-FF521D4821B8}" destId="{583847B7-639C-4748-841A-DA86544AFA32}" srcOrd="0" destOrd="0" presId="urn:microsoft.com/office/officeart/2005/8/layout/radial1"/>
    <dgm:cxn modelId="{C51D9FE6-362F-4E30-905C-F3D520C21E04}" type="presOf" srcId="{3A2FAF92-47FB-426F-BD4B-028AF1A03C4B}" destId="{ED9BBC08-D3BF-4980-9EF9-55DE6ED2BA34}" srcOrd="0" destOrd="0" presId="urn:microsoft.com/office/officeart/2005/8/layout/radial1"/>
    <dgm:cxn modelId="{DDF06BEB-80F8-41FB-BF63-308FB7884436}" type="presParOf" srcId="{583847B7-639C-4748-841A-DA86544AFA32}" destId="{622511F4-3ACA-4A54-B4DF-BFB2C6416226}" srcOrd="0" destOrd="0" presId="urn:microsoft.com/office/officeart/2005/8/layout/radial1"/>
    <dgm:cxn modelId="{2F8B117E-21E6-4279-89B8-855BC71DB0BF}" type="presParOf" srcId="{583847B7-639C-4748-841A-DA86544AFA32}" destId="{5CA62241-0CEB-4B6D-8688-545E33CDD7D5}" srcOrd="1" destOrd="0" presId="urn:microsoft.com/office/officeart/2005/8/layout/radial1"/>
    <dgm:cxn modelId="{CADF2869-F403-45D1-8E0C-5ABF5436FD00}" type="presParOf" srcId="{5CA62241-0CEB-4B6D-8688-545E33CDD7D5}" destId="{F965F04D-52D5-47F3-81C1-139C6A10EFA9}" srcOrd="0" destOrd="0" presId="urn:microsoft.com/office/officeart/2005/8/layout/radial1"/>
    <dgm:cxn modelId="{3F48D1C1-33D3-472B-9924-B9CA439C4D63}" type="presParOf" srcId="{583847B7-639C-4748-841A-DA86544AFA32}" destId="{56DA58C9-4280-4617-B964-0FE10D1EDA15}" srcOrd="2" destOrd="0" presId="urn:microsoft.com/office/officeart/2005/8/layout/radial1"/>
    <dgm:cxn modelId="{A072DA14-8692-4044-BF4F-344F3B9DE485}" type="presParOf" srcId="{583847B7-639C-4748-841A-DA86544AFA32}" destId="{0B1DCD24-5904-4607-811F-5983DD2B1631}" srcOrd="3" destOrd="0" presId="urn:microsoft.com/office/officeart/2005/8/layout/radial1"/>
    <dgm:cxn modelId="{64A62409-4919-410C-8702-94F125855210}" type="presParOf" srcId="{0B1DCD24-5904-4607-811F-5983DD2B1631}" destId="{F9EDB2B0-B319-4CB8-9AB6-2A8916B48999}" srcOrd="0" destOrd="0" presId="urn:microsoft.com/office/officeart/2005/8/layout/radial1"/>
    <dgm:cxn modelId="{2E6280B1-9DC8-4E92-A357-E7ED950071E2}" type="presParOf" srcId="{583847B7-639C-4748-841A-DA86544AFA32}" destId="{9288CCC6-7AEC-40F0-922C-2E84CFA31498}" srcOrd="4" destOrd="0" presId="urn:microsoft.com/office/officeart/2005/8/layout/radial1"/>
    <dgm:cxn modelId="{DFC679FB-AA86-4EFD-BFA1-9EA27A34E81D}" type="presParOf" srcId="{583847B7-639C-4748-841A-DA86544AFA32}" destId="{B8157E65-3CDC-41BD-982C-2BBC139CE8CC}" srcOrd="5" destOrd="0" presId="urn:microsoft.com/office/officeart/2005/8/layout/radial1"/>
    <dgm:cxn modelId="{8B6CB60E-80DA-4252-AE26-1B210F47DED5}" type="presParOf" srcId="{B8157E65-3CDC-41BD-982C-2BBC139CE8CC}" destId="{2F735783-5752-429F-A478-062BA5C493C9}" srcOrd="0" destOrd="0" presId="urn:microsoft.com/office/officeart/2005/8/layout/radial1"/>
    <dgm:cxn modelId="{B1619BF1-33DF-49E3-A87C-173B886B80C9}" type="presParOf" srcId="{583847B7-639C-4748-841A-DA86544AFA32}" destId="{ED9BBC08-D3BF-4980-9EF9-55DE6ED2BA3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E12FF-CAAB-4F82-8589-74DA89F4D18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476A0-8432-4200-BE33-84A1BEC218C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ar-SA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4000" dirty="0" smtClean="0">
              <a:latin typeface="NikoshBAN" panose="02000000000000000000" pitchFamily="2" charset="0"/>
              <a:cs typeface="+mj-cs"/>
            </a:rPr>
            <a:t>أصل الميت 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CE6BB6-175A-4E31-942C-F596398D1835}" type="parTrans" cxnId="{1F055935-B618-46D0-9B75-A6F8D06DCF8D}">
      <dgm:prSet/>
      <dgm:spPr/>
      <dgm:t>
        <a:bodyPr/>
        <a:lstStyle/>
        <a:p>
          <a:endParaRPr lang="en-US"/>
        </a:p>
      </dgm:t>
    </dgm:pt>
    <dgm:pt modelId="{0DE624C1-E516-4206-8473-12EBAB5CB295}" type="sibTrans" cxnId="{1F055935-B618-46D0-9B75-A6F8D06DCF8D}">
      <dgm:prSet/>
      <dgm:spPr/>
      <dgm:t>
        <a:bodyPr/>
        <a:lstStyle/>
        <a:p>
          <a:endParaRPr lang="en-US"/>
        </a:p>
      </dgm:t>
    </dgm:pt>
    <dgm:pt modelId="{18F47C1E-5496-4C2C-BE7D-9952F15D9C3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ar-SA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4000" dirty="0" smtClean="0">
              <a:latin typeface="NikoshBAN" panose="02000000000000000000" pitchFamily="2" charset="0"/>
              <a:cs typeface="+mj-cs"/>
            </a:rPr>
            <a:t>جزء اب الميت 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ar-SA" sz="4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98104A-0E88-44C4-8B0F-722D26F32BF7}" type="parTrans" cxnId="{1664B06A-A06E-4433-81EC-E13421CA2BF4}">
      <dgm:prSet/>
      <dgm:spPr/>
      <dgm:t>
        <a:bodyPr/>
        <a:lstStyle/>
        <a:p>
          <a:endParaRPr lang="en-US"/>
        </a:p>
      </dgm:t>
    </dgm:pt>
    <dgm:pt modelId="{397331EF-3CD1-4730-BB65-C682B25B397B}" type="sibTrans" cxnId="{1664B06A-A06E-4433-81EC-E13421CA2BF4}">
      <dgm:prSet/>
      <dgm:spPr/>
      <dgm:t>
        <a:bodyPr/>
        <a:lstStyle/>
        <a:p>
          <a:endParaRPr lang="en-US"/>
        </a:p>
      </dgm:t>
    </dgm:pt>
    <dgm:pt modelId="{4A27A733-9B34-49E3-862C-6A151D8D870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ar-SA" sz="4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4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+mj-cs"/>
            </a:rPr>
            <a:t>جزء جد الميت </a:t>
          </a:r>
          <a:r>
            <a:rPr lang="en-US" sz="4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36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36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দাদার</a:t>
          </a:r>
          <a:r>
            <a:rPr lang="en-US" sz="36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endParaRPr lang="en-US" sz="36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822F3-A6AA-41CA-8D0B-37E3D8A9A827}" type="parTrans" cxnId="{B922FFBA-4E97-4410-BD76-3DF788A6D89E}">
      <dgm:prSet/>
      <dgm:spPr/>
      <dgm:t>
        <a:bodyPr/>
        <a:lstStyle/>
        <a:p>
          <a:endParaRPr lang="en-US"/>
        </a:p>
      </dgm:t>
    </dgm:pt>
    <dgm:pt modelId="{71612AB4-DA36-4F7B-AD2F-16D972E30813}" type="sibTrans" cxnId="{B922FFBA-4E97-4410-BD76-3DF788A6D89E}">
      <dgm:prSet/>
      <dgm:spPr/>
      <dgm:t>
        <a:bodyPr/>
        <a:lstStyle/>
        <a:p>
          <a:endParaRPr lang="en-US"/>
        </a:p>
      </dgm:t>
    </dgm:pt>
    <dgm:pt modelId="{CA15D33F-F2B6-46B2-A89C-ECCD45CAAAA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ar-SA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4000" dirty="0" smtClean="0">
              <a:latin typeface="NikoshBAN" panose="02000000000000000000" pitchFamily="2" charset="0"/>
              <a:cs typeface="+mj-cs"/>
            </a:rPr>
            <a:t>جزء الميت 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0BC7F9-8B71-42E9-B38F-417746FE5D5C}" type="parTrans" cxnId="{5B9B462E-D90F-4327-AE06-87C26D895137}">
      <dgm:prSet/>
      <dgm:spPr/>
      <dgm:t>
        <a:bodyPr/>
        <a:lstStyle/>
        <a:p>
          <a:endParaRPr lang="en-US"/>
        </a:p>
      </dgm:t>
    </dgm:pt>
    <dgm:pt modelId="{16AE9748-2756-40B8-888C-F8F35B47A1CE}" type="sibTrans" cxnId="{5B9B462E-D90F-4327-AE06-87C26D895137}">
      <dgm:prSet/>
      <dgm:spPr/>
      <dgm:t>
        <a:bodyPr/>
        <a:lstStyle/>
        <a:p>
          <a:endParaRPr lang="en-US"/>
        </a:p>
      </dgm:t>
    </dgm:pt>
    <dgm:pt modelId="{B1FD87AB-7F50-4BF4-BDD4-D31E6EA9246F}" type="pres">
      <dgm:prSet presAssocID="{8E3E12FF-CAAB-4F82-8589-74DA89F4D1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CE1F2-5359-4373-950F-9A0473DC23C5}" type="pres">
      <dgm:prSet presAssocID="{CA15D33F-F2B6-46B2-A89C-ECCD45CAAAAB}" presName="node" presStyleLbl="node1" presStyleIdx="0" presStyleCnt="4" custScaleX="167813" custScaleY="152139" custRadScaleRad="107423" custRadScaleInc="6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90943-AA5F-4FCF-A052-D52F082D0EDA}" type="pres">
      <dgm:prSet presAssocID="{CA15D33F-F2B6-46B2-A89C-ECCD45CAAAAB}" presName="spNode" presStyleCnt="0"/>
      <dgm:spPr/>
    </dgm:pt>
    <dgm:pt modelId="{F3B0512C-D67B-410A-B8B8-FCB90BDBE2EE}" type="pres">
      <dgm:prSet presAssocID="{16AE9748-2756-40B8-888C-F8F35B47A1C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89EE8DF-DEBE-44F4-87EE-5BDF2C9C510A}" type="pres">
      <dgm:prSet presAssocID="{708476A0-8432-4200-BE33-84A1BEC218C1}" presName="node" presStyleLbl="node1" presStyleIdx="1" presStyleCnt="4" custScaleX="177454" custScaleY="176714" custRadScaleRad="103128" custRadScaleInc="4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57E52-D25C-4679-B1F1-84C982B0C41A}" type="pres">
      <dgm:prSet presAssocID="{708476A0-8432-4200-BE33-84A1BEC218C1}" presName="spNode" presStyleCnt="0"/>
      <dgm:spPr/>
    </dgm:pt>
    <dgm:pt modelId="{707F11DC-CCB1-4D9B-AE66-BCFDFF7F05FB}" type="pres">
      <dgm:prSet presAssocID="{0DE624C1-E516-4206-8473-12EBAB5CB29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382A692-728A-4990-92A9-6D46D5311EBB}" type="pres">
      <dgm:prSet presAssocID="{18F47C1E-5496-4C2C-BE7D-9952F15D9C37}" presName="node" presStyleLbl="node1" presStyleIdx="2" presStyleCnt="4" custScaleX="197519" custScaleY="154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988E9-1020-4009-992D-E97635EECAA5}" type="pres">
      <dgm:prSet presAssocID="{18F47C1E-5496-4C2C-BE7D-9952F15D9C37}" presName="spNode" presStyleCnt="0"/>
      <dgm:spPr/>
    </dgm:pt>
    <dgm:pt modelId="{8CA6A956-8CCF-43AB-9809-24A9730B48AA}" type="pres">
      <dgm:prSet presAssocID="{397331EF-3CD1-4730-BB65-C682B25B397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F8DCD7DE-B6D6-462D-BCF0-81D945AE609C}" type="pres">
      <dgm:prSet presAssocID="{4A27A733-9B34-49E3-862C-6A151D8D8708}" presName="node" presStyleLbl="node1" presStyleIdx="3" presStyleCnt="4" custScaleX="182224" custScaleY="184270" custRadScaleRad="102436" custRadScaleInc="-1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E7DBF-08D0-497D-A877-3D01450DF414}" type="pres">
      <dgm:prSet presAssocID="{4A27A733-9B34-49E3-862C-6A151D8D8708}" presName="spNode" presStyleCnt="0"/>
      <dgm:spPr/>
    </dgm:pt>
    <dgm:pt modelId="{C2FCA401-B692-4F76-8FA2-03515EDD521C}" type="pres">
      <dgm:prSet presAssocID="{71612AB4-DA36-4F7B-AD2F-16D972E3081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C44D372B-9E83-4B00-AAD4-237E9F91A829}" type="presOf" srcId="{4A27A733-9B34-49E3-862C-6A151D8D8708}" destId="{F8DCD7DE-B6D6-462D-BCF0-81D945AE609C}" srcOrd="0" destOrd="0" presId="urn:microsoft.com/office/officeart/2005/8/layout/cycle6"/>
    <dgm:cxn modelId="{B922FFBA-4E97-4410-BD76-3DF788A6D89E}" srcId="{8E3E12FF-CAAB-4F82-8589-74DA89F4D18A}" destId="{4A27A733-9B34-49E3-862C-6A151D8D8708}" srcOrd="3" destOrd="0" parTransId="{995822F3-A6AA-41CA-8D0B-37E3D8A9A827}" sibTransId="{71612AB4-DA36-4F7B-AD2F-16D972E30813}"/>
    <dgm:cxn modelId="{5B9B462E-D90F-4327-AE06-87C26D895137}" srcId="{8E3E12FF-CAAB-4F82-8589-74DA89F4D18A}" destId="{CA15D33F-F2B6-46B2-A89C-ECCD45CAAAAB}" srcOrd="0" destOrd="0" parTransId="{350BC7F9-8B71-42E9-B38F-417746FE5D5C}" sibTransId="{16AE9748-2756-40B8-888C-F8F35B47A1CE}"/>
    <dgm:cxn modelId="{C5DEA1FB-83AB-4CFB-93B1-3BC5D0EE844B}" type="presOf" srcId="{397331EF-3CD1-4730-BB65-C682B25B397B}" destId="{8CA6A956-8CCF-43AB-9809-24A9730B48AA}" srcOrd="0" destOrd="0" presId="urn:microsoft.com/office/officeart/2005/8/layout/cycle6"/>
    <dgm:cxn modelId="{780D77B0-0B78-40AC-8F45-F4536AB8DFCE}" type="presOf" srcId="{CA15D33F-F2B6-46B2-A89C-ECCD45CAAAAB}" destId="{BD7CE1F2-5359-4373-950F-9A0473DC23C5}" srcOrd="0" destOrd="0" presId="urn:microsoft.com/office/officeart/2005/8/layout/cycle6"/>
    <dgm:cxn modelId="{4B46C0FA-F9B7-4C54-8C16-095C5AE9F0AE}" type="presOf" srcId="{708476A0-8432-4200-BE33-84A1BEC218C1}" destId="{289EE8DF-DEBE-44F4-87EE-5BDF2C9C510A}" srcOrd="0" destOrd="0" presId="urn:microsoft.com/office/officeart/2005/8/layout/cycle6"/>
    <dgm:cxn modelId="{51101C90-5D87-4D59-8381-EDB26901E2E3}" type="presOf" srcId="{16AE9748-2756-40B8-888C-F8F35B47A1CE}" destId="{F3B0512C-D67B-410A-B8B8-FCB90BDBE2EE}" srcOrd="0" destOrd="0" presId="urn:microsoft.com/office/officeart/2005/8/layout/cycle6"/>
    <dgm:cxn modelId="{1664B06A-A06E-4433-81EC-E13421CA2BF4}" srcId="{8E3E12FF-CAAB-4F82-8589-74DA89F4D18A}" destId="{18F47C1E-5496-4C2C-BE7D-9952F15D9C37}" srcOrd="2" destOrd="0" parTransId="{BA98104A-0E88-44C4-8B0F-722D26F32BF7}" sibTransId="{397331EF-3CD1-4730-BB65-C682B25B397B}"/>
    <dgm:cxn modelId="{B54192AA-49E3-4DB2-956C-3D1F011CF220}" type="presOf" srcId="{0DE624C1-E516-4206-8473-12EBAB5CB295}" destId="{707F11DC-CCB1-4D9B-AE66-BCFDFF7F05FB}" srcOrd="0" destOrd="0" presId="urn:microsoft.com/office/officeart/2005/8/layout/cycle6"/>
    <dgm:cxn modelId="{D36DFDC0-BE74-4B2D-A768-EC7B0549C5B7}" type="presOf" srcId="{8E3E12FF-CAAB-4F82-8589-74DA89F4D18A}" destId="{B1FD87AB-7F50-4BF4-BDD4-D31E6EA9246F}" srcOrd="0" destOrd="0" presId="urn:microsoft.com/office/officeart/2005/8/layout/cycle6"/>
    <dgm:cxn modelId="{894B7950-66B5-4575-8EA9-69F37C8F99CD}" type="presOf" srcId="{18F47C1E-5496-4C2C-BE7D-9952F15D9C37}" destId="{5382A692-728A-4990-92A9-6D46D5311EBB}" srcOrd="0" destOrd="0" presId="urn:microsoft.com/office/officeart/2005/8/layout/cycle6"/>
    <dgm:cxn modelId="{1F055935-B618-46D0-9B75-A6F8D06DCF8D}" srcId="{8E3E12FF-CAAB-4F82-8589-74DA89F4D18A}" destId="{708476A0-8432-4200-BE33-84A1BEC218C1}" srcOrd="1" destOrd="0" parTransId="{7ECE6BB6-175A-4E31-942C-F596398D1835}" sibTransId="{0DE624C1-E516-4206-8473-12EBAB5CB295}"/>
    <dgm:cxn modelId="{DCFD0190-03CB-4C6F-9D76-F8ACDF07799D}" type="presOf" srcId="{71612AB4-DA36-4F7B-AD2F-16D972E30813}" destId="{C2FCA401-B692-4F76-8FA2-03515EDD521C}" srcOrd="0" destOrd="0" presId="urn:microsoft.com/office/officeart/2005/8/layout/cycle6"/>
    <dgm:cxn modelId="{C80C15F9-0521-4126-B08B-AAE7BF9635BA}" type="presParOf" srcId="{B1FD87AB-7F50-4BF4-BDD4-D31E6EA9246F}" destId="{BD7CE1F2-5359-4373-950F-9A0473DC23C5}" srcOrd="0" destOrd="0" presId="urn:microsoft.com/office/officeart/2005/8/layout/cycle6"/>
    <dgm:cxn modelId="{23573912-6F5E-4AE0-ACCB-CF43BE9B8DBA}" type="presParOf" srcId="{B1FD87AB-7F50-4BF4-BDD4-D31E6EA9246F}" destId="{32090943-AA5F-4FCF-A052-D52F082D0EDA}" srcOrd="1" destOrd="0" presId="urn:microsoft.com/office/officeart/2005/8/layout/cycle6"/>
    <dgm:cxn modelId="{E3A62589-98AA-4ED5-92A5-B34A557572D8}" type="presParOf" srcId="{B1FD87AB-7F50-4BF4-BDD4-D31E6EA9246F}" destId="{F3B0512C-D67B-410A-B8B8-FCB90BDBE2EE}" srcOrd="2" destOrd="0" presId="urn:microsoft.com/office/officeart/2005/8/layout/cycle6"/>
    <dgm:cxn modelId="{904EE8C3-FF08-49B3-A300-31AE5553AC08}" type="presParOf" srcId="{B1FD87AB-7F50-4BF4-BDD4-D31E6EA9246F}" destId="{289EE8DF-DEBE-44F4-87EE-5BDF2C9C510A}" srcOrd="3" destOrd="0" presId="urn:microsoft.com/office/officeart/2005/8/layout/cycle6"/>
    <dgm:cxn modelId="{B7F33C49-A223-4514-91C9-176F70D03865}" type="presParOf" srcId="{B1FD87AB-7F50-4BF4-BDD4-D31E6EA9246F}" destId="{26757E52-D25C-4679-B1F1-84C982B0C41A}" srcOrd="4" destOrd="0" presId="urn:microsoft.com/office/officeart/2005/8/layout/cycle6"/>
    <dgm:cxn modelId="{DC35F903-ACAD-4965-A137-3A34C8E7CCF8}" type="presParOf" srcId="{B1FD87AB-7F50-4BF4-BDD4-D31E6EA9246F}" destId="{707F11DC-CCB1-4D9B-AE66-BCFDFF7F05FB}" srcOrd="5" destOrd="0" presId="urn:microsoft.com/office/officeart/2005/8/layout/cycle6"/>
    <dgm:cxn modelId="{9EE01717-5AB1-4C41-B2EF-941E8DDBCD8F}" type="presParOf" srcId="{B1FD87AB-7F50-4BF4-BDD4-D31E6EA9246F}" destId="{5382A692-728A-4990-92A9-6D46D5311EBB}" srcOrd="6" destOrd="0" presId="urn:microsoft.com/office/officeart/2005/8/layout/cycle6"/>
    <dgm:cxn modelId="{519EDE14-3F0A-44C4-BA88-C1D9F132FC18}" type="presParOf" srcId="{B1FD87AB-7F50-4BF4-BDD4-D31E6EA9246F}" destId="{C92988E9-1020-4009-992D-E97635EECAA5}" srcOrd="7" destOrd="0" presId="urn:microsoft.com/office/officeart/2005/8/layout/cycle6"/>
    <dgm:cxn modelId="{4D502184-2541-46F7-A59B-106981A2A987}" type="presParOf" srcId="{B1FD87AB-7F50-4BF4-BDD4-D31E6EA9246F}" destId="{8CA6A956-8CCF-43AB-9809-24A9730B48AA}" srcOrd="8" destOrd="0" presId="urn:microsoft.com/office/officeart/2005/8/layout/cycle6"/>
    <dgm:cxn modelId="{FFA2B1EB-8C32-4FCC-8B48-AF50DE428D72}" type="presParOf" srcId="{B1FD87AB-7F50-4BF4-BDD4-D31E6EA9246F}" destId="{F8DCD7DE-B6D6-462D-BCF0-81D945AE609C}" srcOrd="9" destOrd="0" presId="urn:microsoft.com/office/officeart/2005/8/layout/cycle6"/>
    <dgm:cxn modelId="{6F4B6A8E-5FF9-471C-8E44-9A6B37958FEC}" type="presParOf" srcId="{B1FD87AB-7F50-4BF4-BDD4-D31E6EA9246F}" destId="{89FE7DBF-08D0-497D-A877-3D01450DF414}" srcOrd="10" destOrd="0" presId="urn:microsoft.com/office/officeart/2005/8/layout/cycle6"/>
    <dgm:cxn modelId="{5C7ADBCF-96A4-4235-A6D0-5F0B5317F8BE}" type="presParOf" srcId="{B1FD87AB-7F50-4BF4-BDD4-D31E6EA9246F}" destId="{C2FCA401-B692-4F76-8FA2-03515EDD521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D3A770-E6C8-45C0-89C5-3813C33F54C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902E34-4666-41B2-AB12-00CC6F5DF24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আসাবায়ে</a:t>
          </a:r>
          <a:r>
            <a:rPr lang="en-US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নসবীয়</a:t>
          </a:r>
          <a:r>
            <a:rPr lang="en-US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DDBE14-AD9A-48D5-A239-A436448C6166}" type="parTrans" cxnId="{9FD2D1A0-9FDA-4C50-8C0E-D495D72EE18A}">
      <dgm:prSet/>
      <dgm:spPr/>
      <dgm:t>
        <a:bodyPr/>
        <a:lstStyle/>
        <a:p>
          <a:endParaRPr lang="en-US"/>
        </a:p>
      </dgm:t>
    </dgm:pt>
    <dgm:pt modelId="{6E4DC278-9C52-4866-9C43-3738EC271607}" type="sibTrans" cxnId="{9FD2D1A0-9FDA-4C50-8C0E-D495D72EE18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E7C3D3A9-222E-41DD-A59C-50894E8D71F6}">
          <dgm:prSet phldrT="[Text]" custT="1">
            <dgm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ctr"/>
              <a:r>
                <a:rPr lang="ar-SA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r-SA" sz="40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عصبة بغيره</a:t>
              </a:r>
              <a:endPara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just"/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অন্যের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মধ্যস্থতায়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আসাবা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ঐ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চারজন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মহিলাকে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বোঝায়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যাদের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পবিত্র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কুরআনে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14:m>
                <m:oMath xmlns:m="http://schemas.openxmlformats.org/officeDocument/2006/math">
                  <m:f>
                    <m:fPr>
                      <m:ctrlPr>
                        <a:rPr lang="en-US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en-US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</m:num>
                    <m:den>
                      <m:r>
                        <a:rPr lang="en-US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</m:den>
                  </m:f>
                </m:oMath>
              </a14:m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অর্ধাংশ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14:m>
                <m:oMath xmlns:m="http://schemas.openxmlformats.org/officeDocument/2006/math">
                  <m:f>
                    <m:fPr>
                      <m:ctrlPr>
                        <a:rPr lang="en-US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en-US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</m:num>
                    <m:den>
                      <m:r>
                        <a:rPr lang="en-US" sz="36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৩</m:t>
                      </m:r>
                    </m:den>
                  </m:f>
                </m:oMath>
              </a14:m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দুই-তৃতীয়াংশ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নির্ধারতি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তাদের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আসাবা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একত্রিত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আসাবা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>
        <dgm:pt modelId="{E7C3D3A9-222E-41DD-A59C-50894E8D71F6}">
          <dgm:prSet phldrT="[Text]" custT="1">
            <dgm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pPr algn="ctr"/>
              <a:r>
                <a:rPr lang="ar-SA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r-SA" sz="40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عصبة بغيره</a:t>
              </a:r>
              <a:endPara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  <a:p>
              <a:pPr algn="just"/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অন্যের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মধ্যস্থতায়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আসাবা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ঐ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চারজন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মহিলাকে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বোঝায়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যাদের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পবিত্র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কুরআনে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i="0" cap="none" spc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rPr>
                <a:t>১/২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অর্ধাংশ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600" b="0" i="0" cap="none" spc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rPr>
                <a:t>২/৩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দুই-তৃতীয়াংশ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নির্ধারতি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তাদের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আসাবা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একত্রিত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আসাবা</a:t>
              </a:r>
              <a:r>
                <a:rPr lang="en-US" sz="3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B12CE4D5-EAB9-4F3C-96FD-0ED623B92CEF}" type="parTrans" cxnId="{1BEF4F78-D30F-4B64-9300-70FE9A82A45E}">
      <dgm:prSet/>
      <dgm:spPr/>
      <dgm:t>
        <a:bodyPr/>
        <a:lstStyle/>
        <a:p>
          <a:endParaRPr lang="en-US"/>
        </a:p>
      </dgm:t>
    </dgm:pt>
    <dgm:pt modelId="{9EB65B3B-7153-46BE-85D4-2B6F312EC149}" type="sibTrans" cxnId="{1BEF4F78-D30F-4B64-9300-70FE9A82A45E}">
      <dgm:prSet/>
      <dgm:spPr/>
      <dgm:t>
        <a:bodyPr/>
        <a:lstStyle/>
        <a:p>
          <a:endParaRPr lang="en-US"/>
        </a:p>
      </dgm:t>
    </dgm:pt>
    <dgm:pt modelId="{B7331C0C-7024-4685-99F6-EAC0D2EE60F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ar-SA" sz="4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rPr>
            <a:t>عصبة </a:t>
          </a:r>
          <a:r>
            <a:rPr lang="ar-SA" sz="4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rPr>
            <a:t>مع </a:t>
          </a:r>
          <a:r>
            <a:rPr lang="ar-SA" sz="4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rPr>
            <a:t>غيره</a:t>
          </a:r>
          <a:endParaRPr lang="en-US" sz="4400" b="1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algn="just"/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A‡b¨i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Avmvev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</a:t>
          </a:r>
        </a:p>
        <a:p>
          <a:pPr algn="just"/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A‡b¨i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Avmvev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H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mKj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gwnjv‡K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ejv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nq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,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hviv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Ab¨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gwnjvi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Avmvev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nq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 †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hgb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Kb¨vi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†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evb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hv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c~‡e©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Av‡jvPbv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Kiv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n‡q‡Q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utonnyMJ" pitchFamily="2" charset="0"/>
            <a:cs typeface="SutonnyMJ" pitchFamily="2" charset="0"/>
          </a:endParaRPr>
        </a:p>
      </dgm:t>
    </dgm:pt>
    <dgm:pt modelId="{F5B62EA6-297D-452B-90D9-CA9E55FFDB28}" type="parTrans" cxnId="{6811C119-B32B-420D-9561-AC92278139BE}">
      <dgm:prSet/>
      <dgm:spPr/>
      <dgm:t>
        <a:bodyPr/>
        <a:lstStyle/>
        <a:p>
          <a:endParaRPr lang="en-US"/>
        </a:p>
      </dgm:t>
    </dgm:pt>
    <dgm:pt modelId="{AD319691-0940-475B-B736-E59A988E39B4}" type="sibTrans" cxnId="{6811C119-B32B-420D-9561-AC92278139BE}">
      <dgm:prSet/>
      <dgm:spPr/>
      <dgm:t>
        <a:bodyPr/>
        <a:lstStyle/>
        <a:p>
          <a:endParaRPr lang="en-US"/>
        </a:p>
      </dgm:t>
    </dgm:pt>
    <dgm:pt modelId="{2AB3C8F2-71D3-4CCC-B807-BFC102BA555F}" type="pres">
      <dgm:prSet presAssocID="{F2D3A770-E6C8-45C0-89C5-3813C33F54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6A8175-A7AD-44B3-B2DE-05087164295E}" type="pres">
      <dgm:prSet presAssocID="{21902E34-4666-41B2-AB12-00CC6F5DF244}" presName="roof" presStyleLbl="dkBgShp" presStyleIdx="0" presStyleCnt="2" custScaleX="59420" custScaleY="42368" custLinFactNeighborX="1606" custLinFactNeighborY="-4757"/>
      <dgm:spPr/>
      <dgm:t>
        <a:bodyPr/>
        <a:lstStyle/>
        <a:p>
          <a:endParaRPr lang="en-US"/>
        </a:p>
      </dgm:t>
    </dgm:pt>
    <dgm:pt modelId="{6C860476-75F0-4D1E-AD5B-134BCF563115}" type="pres">
      <dgm:prSet presAssocID="{21902E34-4666-41B2-AB12-00CC6F5DF244}" presName="pillars" presStyleCnt="0"/>
      <dgm:spPr/>
    </dgm:pt>
    <dgm:pt modelId="{7E3D45F5-A8A4-43A8-973C-F3E48DB296E2}" type="pres">
      <dgm:prSet presAssocID="{21902E34-4666-41B2-AB12-00CC6F5DF244}" presName="pillar1" presStyleLbl="node1" presStyleIdx="0" presStyleCnt="2" custScaleX="46823" custScaleY="139257" custLinFactNeighborX="-5083" custLinFactNeighborY="4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974FD-0190-4807-9630-8646AE7024F5}" type="pres">
      <dgm:prSet presAssocID="{B7331C0C-7024-4685-99F6-EAC0D2EE60F4}" presName="pillarX" presStyleLbl="node1" presStyleIdx="1" presStyleCnt="2" custScaleX="44423" custScaleY="138412" custLinFactNeighborX="-2274" custLinFactNeighborY="2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ACD19-58D5-4C3B-9790-BA9281515709}" type="pres">
      <dgm:prSet presAssocID="{21902E34-4666-41B2-AB12-00CC6F5DF244}" presName="base" presStyleLbl="dkBgShp" presStyleIdx="1" presStyleCnt="2" custScaleX="89967" custScaleY="9925" custLinFactY="21311" custLinFactNeighborX="1784" custLinFactNeighborY="100000"/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FD2D1A0-9FDA-4C50-8C0E-D495D72EE18A}" srcId="{F2D3A770-E6C8-45C0-89C5-3813C33F54CA}" destId="{21902E34-4666-41B2-AB12-00CC6F5DF244}" srcOrd="0" destOrd="0" parTransId="{1BDDBE14-AD9A-48D5-A239-A436448C6166}" sibTransId="{6E4DC278-9C52-4866-9C43-3738EC271607}"/>
    <dgm:cxn modelId="{BB4486FF-2455-4CBA-B4F1-64496250DCD5}" type="presOf" srcId="{E7C3D3A9-222E-41DD-A59C-50894E8D71F6}" destId="{7E3D45F5-A8A4-43A8-973C-F3E48DB296E2}" srcOrd="0" destOrd="0" presId="urn:microsoft.com/office/officeart/2005/8/layout/hList3"/>
    <dgm:cxn modelId="{B17D9FE3-BD58-4AAE-A4B4-CE5845D1FE32}" type="presOf" srcId="{F2D3A770-E6C8-45C0-89C5-3813C33F54CA}" destId="{2AB3C8F2-71D3-4CCC-B807-BFC102BA555F}" srcOrd="0" destOrd="0" presId="urn:microsoft.com/office/officeart/2005/8/layout/hList3"/>
    <dgm:cxn modelId="{1BEF4F78-D30F-4B64-9300-70FE9A82A45E}" srcId="{21902E34-4666-41B2-AB12-00CC6F5DF244}" destId="{E7C3D3A9-222E-41DD-A59C-50894E8D71F6}" srcOrd="0" destOrd="0" parTransId="{B12CE4D5-EAB9-4F3C-96FD-0ED623B92CEF}" sibTransId="{9EB65B3B-7153-46BE-85D4-2B6F312EC149}"/>
    <dgm:cxn modelId="{6811C119-B32B-420D-9561-AC92278139BE}" srcId="{21902E34-4666-41B2-AB12-00CC6F5DF244}" destId="{B7331C0C-7024-4685-99F6-EAC0D2EE60F4}" srcOrd="1" destOrd="0" parTransId="{F5B62EA6-297D-452B-90D9-CA9E55FFDB28}" sibTransId="{AD319691-0940-475B-B736-E59A988E39B4}"/>
    <dgm:cxn modelId="{C80A7183-D2E9-4904-87D8-39A896258BAB}" type="presOf" srcId="{B7331C0C-7024-4685-99F6-EAC0D2EE60F4}" destId="{C49974FD-0190-4807-9630-8646AE7024F5}" srcOrd="0" destOrd="0" presId="urn:microsoft.com/office/officeart/2005/8/layout/hList3"/>
    <dgm:cxn modelId="{AB6532A8-54E3-4866-B347-101DD5FBCC21}" type="presOf" srcId="{21902E34-4666-41B2-AB12-00CC6F5DF244}" destId="{F06A8175-A7AD-44B3-B2DE-05087164295E}" srcOrd="0" destOrd="0" presId="urn:microsoft.com/office/officeart/2005/8/layout/hList3"/>
    <dgm:cxn modelId="{F89753A9-C7C6-41E5-9D45-4651517D08D8}" type="presParOf" srcId="{2AB3C8F2-71D3-4CCC-B807-BFC102BA555F}" destId="{F06A8175-A7AD-44B3-B2DE-05087164295E}" srcOrd="0" destOrd="0" presId="urn:microsoft.com/office/officeart/2005/8/layout/hList3"/>
    <dgm:cxn modelId="{20F27435-34F5-45F9-BB3B-7211A14ECCD9}" type="presParOf" srcId="{2AB3C8F2-71D3-4CCC-B807-BFC102BA555F}" destId="{6C860476-75F0-4D1E-AD5B-134BCF563115}" srcOrd="1" destOrd="0" presId="urn:microsoft.com/office/officeart/2005/8/layout/hList3"/>
    <dgm:cxn modelId="{312C3D0A-0F85-4EF1-A0F0-C0FC52752AD3}" type="presParOf" srcId="{6C860476-75F0-4D1E-AD5B-134BCF563115}" destId="{7E3D45F5-A8A4-43A8-973C-F3E48DB296E2}" srcOrd="0" destOrd="0" presId="urn:microsoft.com/office/officeart/2005/8/layout/hList3"/>
    <dgm:cxn modelId="{D697FA83-C4BB-49A3-8A8D-FB36CF152C4E}" type="presParOf" srcId="{6C860476-75F0-4D1E-AD5B-134BCF563115}" destId="{C49974FD-0190-4807-9630-8646AE7024F5}" srcOrd="1" destOrd="0" presId="urn:microsoft.com/office/officeart/2005/8/layout/hList3"/>
    <dgm:cxn modelId="{D0586FE9-948D-4D7A-B1DD-9995DAAAF6FA}" type="presParOf" srcId="{2AB3C8F2-71D3-4CCC-B807-BFC102BA555F}" destId="{84FACD19-58D5-4C3B-9790-BA928151570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D3A770-E6C8-45C0-89C5-3813C33F54C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902E34-4666-41B2-AB12-00CC6F5DF24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আসাবায়ে</a:t>
          </a:r>
          <a:r>
            <a:rPr lang="en-US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নসবীয়</a:t>
          </a:r>
          <a:r>
            <a:rPr lang="en-US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DDBE14-AD9A-48D5-A239-A436448C6166}" type="parTrans" cxnId="{9FD2D1A0-9FDA-4C50-8C0E-D495D72EE18A}">
      <dgm:prSet/>
      <dgm:spPr/>
      <dgm:t>
        <a:bodyPr/>
        <a:lstStyle/>
        <a:p>
          <a:endParaRPr lang="en-US"/>
        </a:p>
      </dgm:t>
    </dgm:pt>
    <dgm:pt modelId="{6E4DC278-9C52-4866-9C43-3738EC271607}" type="sibTrans" cxnId="{9FD2D1A0-9FDA-4C50-8C0E-D495D72EE18A}">
      <dgm:prSet/>
      <dgm:spPr/>
      <dgm:t>
        <a:bodyPr/>
        <a:lstStyle/>
        <a:p>
          <a:endParaRPr lang="en-US"/>
        </a:p>
      </dgm:t>
    </dgm:pt>
    <dgm:pt modelId="{E7C3D3A9-222E-41DD-A59C-50894E8D71F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 l="-2797" r="-2914" b="-228"/>
          </a:stretch>
        </a:blipFill>
      </dgm:spPr>
      <dgm:t>
        <a:bodyPr/>
        <a:lstStyle/>
        <a:p>
          <a:r>
            <a:rPr lang="en-GB">
              <a:noFill/>
            </a:rPr>
            <a:t> </a:t>
          </a:r>
        </a:p>
      </dgm:t>
    </dgm:pt>
    <dgm:pt modelId="{B12CE4D5-EAB9-4F3C-96FD-0ED623B92CEF}" type="parTrans" cxnId="{1BEF4F78-D30F-4B64-9300-70FE9A82A45E}">
      <dgm:prSet/>
      <dgm:spPr/>
      <dgm:t>
        <a:bodyPr/>
        <a:lstStyle/>
        <a:p>
          <a:endParaRPr lang="en-US"/>
        </a:p>
      </dgm:t>
    </dgm:pt>
    <dgm:pt modelId="{9EB65B3B-7153-46BE-85D4-2B6F312EC149}" type="sibTrans" cxnId="{1BEF4F78-D30F-4B64-9300-70FE9A82A45E}">
      <dgm:prSet/>
      <dgm:spPr/>
      <dgm:t>
        <a:bodyPr/>
        <a:lstStyle/>
        <a:p>
          <a:endParaRPr lang="en-US"/>
        </a:p>
      </dgm:t>
    </dgm:pt>
    <dgm:pt modelId="{B7331C0C-7024-4685-99F6-EAC0D2EE60F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ar-SA" sz="4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rPr>
            <a:t>عصبة </a:t>
          </a:r>
          <a:r>
            <a:rPr lang="ar-SA" sz="4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rPr>
            <a:t>مع </a:t>
          </a:r>
          <a:r>
            <a:rPr lang="ar-SA" sz="4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rPr>
            <a:t>غيره</a:t>
          </a:r>
          <a:endParaRPr lang="en-US" sz="4400" b="1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algn="just"/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A‡b¨i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Avmvev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</a:t>
          </a:r>
        </a:p>
        <a:p>
          <a:pPr algn="just"/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A‡b¨i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Avmvev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H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mKj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gwnjv‡K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ejv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nq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,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hviv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Ab¨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gwnjvi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Avmvev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nq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 †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hgb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Kb¨vi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†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evb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hv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c~‡e©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Av‡jvPbv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Kiv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n‡q‡Q</a:t>
          </a:r>
          <a:r>
            <a: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utonnyMJ" pitchFamily="2" charset="0"/>
            <a:cs typeface="SutonnyMJ" pitchFamily="2" charset="0"/>
          </a:endParaRPr>
        </a:p>
      </dgm:t>
    </dgm:pt>
    <dgm:pt modelId="{F5B62EA6-297D-452B-90D9-CA9E55FFDB28}" type="parTrans" cxnId="{6811C119-B32B-420D-9561-AC92278139BE}">
      <dgm:prSet/>
      <dgm:spPr/>
      <dgm:t>
        <a:bodyPr/>
        <a:lstStyle/>
        <a:p>
          <a:endParaRPr lang="en-US"/>
        </a:p>
      </dgm:t>
    </dgm:pt>
    <dgm:pt modelId="{AD319691-0940-475B-B736-E59A988E39B4}" type="sibTrans" cxnId="{6811C119-B32B-420D-9561-AC92278139BE}">
      <dgm:prSet/>
      <dgm:spPr/>
      <dgm:t>
        <a:bodyPr/>
        <a:lstStyle/>
        <a:p>
          <a:endParaRPr lang="en-US"/>
        </a:p>
      </dgm:t>
    </dgm:pt>
    <dgm:pt modelId="{2AB3C8F2-71D3-4CCC-B807-BFC102BA555F}" type="pres">
      <dgm:prSet presAssocID="{F2D3A770-E6C8-45C0-89C5-3813C33F54C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6A8175-A7AD-44B3-B2DE-05087164295E}" type="pres">
      <dgm:prSet presAssocID="{21902E34-4666-41B2-AB12-00CC6F5DF244}" presName="roof" presStyleLbl="dkBgShp" presStyleIdx="0" presStyleCnt="2" custScaleX="59420" custScaleY="42368" custLinFactNeighborX="1606" custLinFactNeighborY="-4757"/>
      <dgm:spPr/>
      <dgm:t>
        <a:bodyPr/>
        <a:lstStyle/>
        <a:p>
          <a:endParaRPr lang="en-US"/>
        </a:p>
      </dgm:t>
    </dgm:pt>
    <dgm:pt modelId="{6C860476-75F0-4D1E-AD5B-134BCF563115}" type="pres">
      <dgm:prSet presAssocID="{21902E34-4666-41B2-AB12-00CC6F5DF244}" presName="pillars" presStyleCnt="0"/>
      <dgm:spPr/>
    </dgm:pt>
    <dgm:pt modelId="{7E3D45F5-A8A4-43A8-973C-F3E48DB296E2}" type="pres">
      <dgm:prSet presAssocID="{21902E34-4666-41B2-AB12-00CC6F5DF244}" presName="pillar1" presStyleLbl="node1" presStyleIdx="0" presStyleCnt="2" custScaleX="46823" custScaleY="139257" custLinFactNeighborX="-5083" custLinFactNeighborY="4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974FD-0190-4807-9630-8646AE7024F5}" type="pres">
      <dgm:prSet presAssocID="{B7331C0C-7024-4685-99F6-EAC0D2EE60F4}" presName="pillarX" presStyleLbl="node1" presStyleIdx="1" presStyleCnt="2" custScaleX="44423" custScaleY="138412" custLinFactNeighborX="-2274" custLinFactNeighborY="2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ACD19-58D5-4C3B-9790-BA9281515709}" type="pres">
      <dgm:prSet presAssocID="{21902E34-4666-41B2-AB12-00CC6F5DF244}" presName="base" presStyleLbl="dkBgShp" presStyleIdx="1" presStyleCnt="2" custScaleX="89967" custScaleY="9925" custLinFactY="21311" custLinFactNeighborX="1784" custLinFactNeighborY="100000"/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9FD2D1A0-9FDA-4C50-8C0E-D495D72EE18A}" srcId="{F2D3A770-E6C8-45C0-89C5-3813C33F54CA}" destId="{21902E34-4666-41B2-AB12-00CC6F5DF244}" srcOrd="0" destOrd="0" parTransId="{1BDDBE14-AD9A-48D5-A239-A436448C6166}" sibTransId="{6E4DC278-9C52-4866-9C43-3738EC271607}"/>
    <dgm:cxn modelId="{BB4486FF-2455-4CBA-B4F1-64496250DCD5}" type="presOf" srcId="{E7C3D3A9-222E-41DD-A59C-50894E8D71F6}" destId="{7E3D45F5-A8A4-43A8-973C-F3E48DB296E2}" srcOrd="0" destOrd="0" presId="urn:microsoft.com/office/officeart/2005/8/layout/hList3"/>
    <dgm:cxn modelId="{B17D9FE3-BD58-4AAE-A4B4-CE5845D1FE32}" type="presOf" srcId="{F2D3A770-E6C8-45C0-89C5-3813C33F54CA}" destId="{2AB3C8F2-71D3-4CCC-B807-BFC102BA555F}" srcOrd="0" destOrd="0" presId="urn:microsoft.com/office/officeart/2005/8/layout/hList3"/>
    <dgm:cxn modelId="{1BEF4F78-D30F-4B64-9300-70FE9A82A45E}" srcId="{21902E34-4666-41B2-AB12-00CC6F5DF244}" destId="{E7C3D3A9-222E-41DD-A59C-50894E8D71F6}" srcOrd="0" destOrd="0" parTransId="{B12CE4D5-EAB9-4F3C-96FD-0ED623B92CEF}" sibTransId="{9EB65B3B-7153-46BE-85D4-2B6F312EC149}"/>
    <dgm:cxn modelId="{6811C119-B32B-420D-9561-AC92278139BE}" srcId="{21902E34-4666-41B2-AB12-00CC6F5DF244}" destId="{B7331C0C-7024-4685-99F6-EAC0D2EE60F4}" srcOrd="1" destOrd="0" parTransId="{F5B62EA6-297D-452B-90D9-CA9E55FFDB28}" sibTransId="{AD319691-0940-475B-B736-E59A988E39B4}"/>
    <dgm:cxn modelId="{C80A7183-D2E9-4904-87D8-39A896258BAB}" type="presOf" srcId="{B7331C0C-7024-4685-99F6-EAC0D2EE60F4}" destId="{C49974FD-0190-4807-9630-8646AE7024F5}" srcOrd="0" destOrd="0" presId="urn:microsoft.com/office/officeart/2005/8/layout/hList3"/>
    <dgm:cxn modelId="{AB6532A8-54E3-4866-B347-101DD5FBCC21}" type="presOf" srcId="{21902E34-4666-41B2-AB12-00CC6F5DF244}" destId="{F06A8175-A7AD-44B3-B2DE-05087164295E}" srcOrd="0" destOrd="0" presId="urn:microsoft.com/office/officeart/2005/8/layout/hList3"/>
    <dgm:cxn modelId="{F89753A9-C7C6-41E5-9D45-4651517D08D8}" type="presParOf" srcId="{2AB3C8F2-71D3-4CCC-B807-BFC102BA555F}" destId="{F06A8175-A7AD-44B3-B2DE-05087164295E}" srcOrd="0" destOrd="0" presId="urn:microsoft.com/office/officeart/2005/8/layout/hList3"/>
    <dgm:cxn modelId="{20F27435-34F5-45F9-BB3B-7211A14ECCD9}" type="presParOf" srcId="{2AB3C8F2-71D3-4CCC-B807-BFC102BA555F}" destId="{6C860476-75F0-4D1E-AD5B-134BCF563115}" srcOrd="1" destOrd="0" presId="urn:microsoft.com/office/officeart/2005/8/layout/hList3"/>
    <dgm:cxn modelId="{312C3D0A-0F85-4EF1-A0F0-C0FC52752AD3}" type="presParOf" srcId="{6C860476-75F0-4D1E-AD5B-134BCF563115}" destId="{7E3D45F5-A8A4-43A8-973C-F3E48DB296E2}" srcOrd="0" destOrd="0" presId="urn:microsoft.com/office/officeart/2005/8/layout/hList3"/>
    <dgm:cxn modelId="{D697FA83-C4BB-49A3-8A8D-FB36CF152C4E}" type="presParOf" srcId="{6C860476-75F0-4D1E-AD5B-134BCF563115}" destId="{C49974FD-0190-4807-9630-8646AE7024F5}" srcOrd="1" destOrd="0" presId="urn:microsoft.com/office/officeart/2005/8/layout/hList3"/>
    <dgm:cxn modelId="{D0586FE9-948D-4D7A-B1DD-9995DAAAF6FA}" type="presParOf" srcId="{2AB3C8F2-71D3-4CCC-B807-BFC102BA555F}" destId="{84FACD19-58D5-4C3B-9790-BA928151570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39BD6D-88D2-4B60-B412-1CD17CADFA36}" type="doc">
      <dgm:prSet loTypeId="urn:microsoft.com/office/officeart/2005/8/layout/venn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C3B8C1-189B-4ED0-BB83-5F329EBE561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সর্বশেষ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আসাবায়ে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সববীয়া।আসাবায়ে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নসবীয়া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4400" dirty="0" smtClean="0">
              <a:latin typeface="NikoshBAN" panose="02000000000000000000" pitchFamily="2" charset="0"/>
              <a:cs typeface="+mj-cs"/>
            </a:rPr>
            <a:t> </a:t>
          </a:r>
          <a:r>
            <a:rPr lang="ar-SA" sz="4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مولى العتاقة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আযাদকৃত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গোলামের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মুনিব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মুনিবের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অনুপস্থিতিতে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মুনিবের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বংশীয়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আসাবাগণ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ধারাবাহিকভাবে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CD3B99-E7D0-48F2-974D-A4860CB2DE0A}" type="parTrans" cxnId="{C8165312-9A52-4D36-9BD7-DD96C7860829}">
      <dgm:prSet/>
      <dgm:spPr/>
      <dgm:t>
        <a:bodyPr/>
        <a:lstStyle/>
        <a:p>
          <a:endParaRPr lang="en-US"/>
        </a:p>
      </dgm:t>
    </dgm:pt>
    <dgm:pt modelId="{D01D840B-FFEE-417C-BDA3-B26252B60CD5}" type="sibTrans" cxnId="{C8165312-9A52-4D36-9BD7-DD96C7860829}">
      <dgm:prSet/>
      <dgm:spPr/>
      <dgm:t>
        <a:bodyPr/>
        <a:lstStyle/>
        <a:p>
          <a:endParaRPr lang="en-US"/>
        </a:p>
      </dgm:t>
    </dgm:pt>
    <dgm:pt modelId="{A7940628-BF70-4CB0-B367-4E5F414C4B75}" type="pres">
      <dgm:prSet presAssocID="{C339BD6D-88D2-4B60-B412-1CD17CADFA3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FD7D9-EF1B-40BB-93BD-ABDAD178BC7A}" type="pres">
      <dgm:prSet presAssocID="{C339BD6D-88D2-4B60-B412-1CD17CADFA36}" presName="comp1" presStyleCnt="0"/>
      <dgm:spPr/>
    </dgm:pt>
    <dgm:pt modelId="{EAB02AD2-8451-49F0-A7D4-F59F0BF7A16A}" type="pres">
      <dgm:prSet presAssocID="{C339BD6D-88D2-4B60-B412-1CD17CADFA36}" presName="circle1" presStyleLbl="node1" presStyleIdx="0" presStyleCnt="1" custAng="180000" custScaleX="145166" custLinFactNeighborX="-10220" custLinFactNeighborY="-475"/>
      <dgm:spPr/>
      <dgm:t>
        <a:bodyPr/>
        <a:lstStyle/>
        <a:p>
          <a:endParaRPr lang="en-US"/>
        </a:p>
      </dgm:t>
    </dgm:pt>
    <dgm:pt modelId="{04377FA3-5A36-4AFE-892C-D3FFE6D78369}" type="pres">
      <dgm:prSet presAssocID="{C339BD6D-88D2-4B60-B412-1CD17CADFA36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E4EC6-C39C-4C28-B4D0-3C9EA16534DE}" type="presOf" srcId="{49C3B8C1-189B-4ED0-BB83-5F329EBE561A}" destId="{EAB02AD2-8451-49F0-A7D4-F59F0BF7A16A}" srcOrd="0" destOrd="0" presId="urn:microsoft.com/office/officeart/2005/8/layout/venn2"/>
    <dgm:cxn modelId="{30DED238-B90D-4617-8FD2-434881CF1524}" type="presOf" srcId="{C339BD6D-88D2-4B60-B412-1CD17CADFA36}" destId="{A7940628-BF70-4CB0-B367-4E5F414C4B75}" srcOrd="0" destOrd="0" presId="urn:microsoft.com/office/officeart/2005/8/layout/venn2"/>
    <dgm:cxn modelId="{C8165312-9A52-4D36-9BD7-DD96C7860829}" srcId="{C339BD6D-88D2-4B60-B412-1CD17CADFA36}" destId="{49C3B8C1-189B-4ED0-BB83-5F329EBE561A}" srcOrd="0" destOrd="0" parTransId="{4CCD3B99-E7D0-48F2-974D-A4860CB2DE0A}" sibTransId="{D01D840B-FFEE-417C-BDA3-B26252B60CD5}"/>
    <dgm:cxn modelId="{80A96830-C65E-4733-9FCE-EEFC253CBC6F}" type="presOf" srcId="{49C3B8C1-189B-4ED0-BB83-5F329EBE561A}" destId="{04377FA3-5A36-4AFE-892C-D3FFE6D78369}" srcOrd="1" destOrd="0" presId="urn:microsoft.com/office/officeart/2005/8/layout/venn2"/>
    <dgm:cxn modelId="{3B090511-5D84-4E64-9AB8-81C69AB8472C}" type="presParOf" srcId="{A7940628-BF70-4CB0-B367-4E5F414C4B75}" destId="{483FD7D9-EF1B-40BB-93BD-ABDAD178BC7A}" srcOrd="0" destOrd="0" presId="urn:microsoft.com/office/officeart/2005/8/layout/venn2"/>
    <dgm:cxn modelId="{7BB29AE0-E97E-42CD-86AB-8D0C243D6A3D}" type="presParOf" srcId="{483FD7D9-EF1B-40BB-93BD-ABDAD178BC7A}" destId="{EAB02AD2-8451-49F0-A7D4-F59F0BF7A16A}" srcOrd="0" destOrd="0" presId="urn:microsoft.com/office/officeart/2005/8/layout/venn2"/>
    <dgm:cxn modelId="{A2FDA5C7-53D1-4324-8723-1A15D0D284ED}" type="presParOf" srcId="{483FD7D9-EF1B-40BB-93BD-ABDAD178BC7A}" destId="{04377FA3-5A36-4AFE-892C-D3FFE6D7836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309EA-38AB-4000-8C6B-3AFC0EF81E0D}">
      <dsp:nvSpPr>
        <dsp:cNvPr id="0" name=""/>
        <dsp:cNvSpPr/>
      </dsp:nvSpPr>
      <dsp:spPr>
        <a:xfrm>
          <a:off x="527787" y="1291975"/>
          <a:ext cx="2784548" cy="2952333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9525" cap="rnd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আসাবায়ে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নসবিয়া</a:t>
          </a:r>
          <a:endParaRPr lang="en-US" sz="4800" kern="1200" dirty="0"/>
        </a:p>
      </dsp:txBody>
      <dsp:txXfrm>
        <a:off x="935575" y="1724334"/>
        <a:ext cx="1968972" cy="2087615"/>
      </dsp:txXfrm>
    </dsp:sp>
    <dsp:sp modelId="{23020D22-3B05-4308-8FE1-A4D6D230980A}">
      <dsp:nvSpPr>
        <dsp:cNvPr id="0" name=""/>
        <dsp:cNvSpPr/>
      </dsp:nvSpPr>
      <dsp:spPr>
        <a:xfrm>
          <a:off x="3221993" y="2015218"/>
          <a:ext cx="1388229" cy="1388229"/>
        </a:xfrm>
        <a:prstGeom prst="mathPlus">
          <a:avLst/>
        </a:prstGeom>
        <a:solidFill>
          <a:schemeClr val="dk1">
            <a:tint val="70000"/>
            <a:lumMod val="104000"/>
          </a:schemeClr>
        </a:solidFill>
        <a:ln w="9525" cap="rnd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406003" y="2546077"/>
        <a:ext cx="1020209" cy="326511"/>
      </dsp:txXfrm>
    </dsp:sp>
    <dsp:sp modelId="{B5A93786-31EF-43C1-8B31-EC6AD121FB7A}">
      <dsp:nvSpPr>
        <dsp:cNvPr id="0" name=""/>
        <dsp:cNvSpPr/>
      </dsp:nvSpPr>
      <dsp:spPr>
        <a:xfrm>
          <a:off x="4505760" y="1338385"/>
          <a:ext cx="2498238" cy="282169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9525" cap="rnd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  </a:t>
          </a:r>
          <a:r>
            <a:rPr lang="en-US" sz="4400" kern="1200" dirty="0" err="1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আসাবায়ে</a:t>
          </a:r>
          <a:r>
            <a:rPr lang="en-US" sz="4400" kern="12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 </a:t>
          </a:r>
          <a:r>
            <a:rPr lang="en-US" sz="4400" kern="1200" dirty="0" err="1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সবববীয়া</a:t>
          </a:r>
          <a:endParaRPr lang="en-US" sz="4400" kern="1200" dirty="0" smtClean="0">
            <a:latin typeface="Al Qalam Quran Majeed Web" panose="02010000000000000000" pitchFamily="2" charset="-78"/>
            <a:cs typeface="Al Qalam Quran Majeed Web" panose="02010000000000000000" pitchFamily="2" charset="-78"/>
          </a:endParaRPr>
        </a:p>
      </dsp:txBody>
      <dsp:txXfrm>
        <a:off x="4871618" y="1751613"/>
        <a:ext cx="1766522" cy="1995240"/>
      </dsp:txXfrm>
    </dsp:sp>
    <dsp:sp modelId="{A25D4E7A-BE17-4E61-B459-A4B08EAA3401}">
      <dsp:nvSpPr>
        <dsp:cNvPr id="0" name=""/>
        <dsp:cNvSpPr/>
      </dsp:nvSpPr>
      <dsp:spPr>
        <a:xfrm>
          <a:off x="6927992" y="2043677"/>
          <a:ext cx="1388229" cy="1388229"/>
        </a:xfrm>
        <a:prstGeom prst="mathEqual">
          <a:avLst/>
        </a:prstGeom>
        <a:solidFill>
          <a:schemeClr val="dk1">
            <a:tint val="70000"/>
            <a:lumMod val="104000"/>
          </a:schemeClr>
        </a:solidFill>
        <a:ln w="9525" cap="rnd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7112002" y="2329652"/>
        <a:ext cx="1020209" cy="816279"/>
      </dsp:txXfrm>
    </dsp:sp>
    <dsp:sp modelId="{2C24F06A-20A8-4796-848A-3A8924F5D911}">
      <dsp:nvSpPr>
        <dsp:cNvPr id="0" name=""/>
        <dsp:cNvSpPr/>
      </dsp:nvSpPr>
      <dsp:spPr>
        <a:xfrm>
          <a:off x="8211757" y="1220612"/>
          <a:ext cx="2790580" cy="286360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9525" cap="rnd" cmpd="sng" algn="ctr">
          <a:solidFill>
            <a:schemeClr val="dk1">
              <a:shade val="9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العصبة</a:t>
          </a:r>
          <a:endParaRPr lang="en-US" sz="4400" kern="1200" dirty="0" smtClean="0">
            <a:latin typeface="Al Qalam Quran Majeed Web" panose="02010000000000000000" pitchFamily="2" charset="-78"/>
            <a:cs typeface="Al Qalam Quran Majeed Web" panose="02010000000000000000" pitchFamily="2" charset="-78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আসাবা</a:t>
          </a:r>
          <a:endParaRPr lang="en-US" sz="4400" kern="1200" dirty="0"/>
        </a:p>
      </dsp:txBody>
      <dsp:txXfrm>
        <a:off x="8620428" y="1639977"/>
        <a:ext cx="1973238" cy="2024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511F4-3ACA-4A54-B4DF-BFB2C6416226}">
      <dsp:nvSpPr>
        <dsp:cNvPr id="0" name=""/>
        <dsp:cNvSpPr/>
      </dsp:nvSpPr>
      <dsp:spPr>
        <a:xfrm>
          <a:off x="2972667" y="1852090"/>
          <a:ext cx="5729237" cy="1947944"/>
        </a:xfrm>
        <a:prstGeom prst="ellipse">
          <a:avLst/>
        </a:prstGeom>
        <a:solidFill>
          <a:schemeClr val="lt1"/>
        </a:solidFill>
        <a:ln w="15875" cap="rnd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العَصَبَةُ النَّسَبِيَّةُ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নসবীয়া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৩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11694" y="2137360"/>
        <a:ext cx="4051183" cy="1377404"/>
      </dsp:txXfrm>
    </dsp:sp>
    <dsp:sp modelId="{5CA62241-0CEB-4B6D-8688-545E33CDD7D5}">
      <dsp:nvSpPr>
        <dsp:cNvPr id="0" name=""/>
        <dsp:cNvSpPr/>
      </dsp:nvSpPr>
      <dsp:spPr>
        <a:xfrm rot="15890052">
          <a:off x="5693282" y="1786392"/>
          <a:ext cx="102736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102736" y="149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742081" y="1798822"/>
        <a:ext cx="5136" cy="5136"/>
      </dsp:txXfrm>
    </dsp:sp>
    <dsp:sp modelId="{56DA58C9-4280-4617-B964-0FE10D1EDA15}">
      <dsp:nvSpPr>
        <dsp:cNvPr id="0" name=""/>
        <dsp:cNvSpPr/>
      </dsp:nvSpPr>
      <dsp:spPr>
        <a:xfrm>
          <a:off x="2911946" y="0"/>
          <a:ext cx="5497958" cy="1750594"/>
        </a:xfrm>
        <a:prstGeom prst="ellipse">
          <a:avLst/>
        </a:prstGeom>
        <a:solidFill>
          <a:schemeClr val="lt1"/>
        </a:solidFill>
        <a:ln w="15875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عَصَبَةٌ بِنَفْسِهِ</a:t>
          </a:r>
          <a:r>
            <a:rPr lang="en-US" sz="4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 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সরাসরি</a:t>
          </a:r>
          <a:r>
            <a:rPr lang="en-US" sz="44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endParaRPr lang="en-US" sz="4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17103" y="256369"/>
        <a:ext cx="3887644" cy="1237856"/>
      </dsp:txXfrm>
    </dsp:sp>
    <dsp:sp modelId="{0B1DCD24-5904-4607-811F-5983DD2B1631}">
      <dsp:nvSpPr>
        <dsp:cNvPr id="0" name=""/>
        <dsp:cNvSpPr/>
      </dsp:nvSpPr>
      <dsp:spPr>
        <a:xfrm rot="2028669">
          <a:off x="7110360" y="3757433"/>
          <a:ext cx="279999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279999" y="149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43360" y="3765432"/>
        <a:ext cx="13999" cy="13999"/>
      </dsp:txXfrm>
    </dsp:sp>
    <dsp:sp modelId="{9288CCC6-7AEC-40F0-922C-2E84CFA31498}">
      <dsp:nvSpPr>
        <dsp:cNvPr id="0" name=""/>
        <dsp:cNvSpPr/>
      </dsp:nvSpPr>
      <dsp:spPr>
        <a:xfrm>
          <a:off x="5652012" y="3743664"/>
          <a:ext cx="6170792" cy="2049358"/>
        </a:xfrm>
        <a:prstGeom prst="ellipse">
          <a:avLst/>
        </a:prstGeom>
        <a:solidFill>
          <a:schemeClr val="lt1"/>
        </a:solidFill>
        <a:ln w="15875" cap="rnd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عَصَبَةٌ بِغَيْرِهِ</a:t>
          </a:r>
          <a:endParaRPr lang="en-US" sz="4000" kern="1200" dirty="0" smtClean="0">
            <a:latin typeface="Al Qalam Quran Majeed Web" panose="02010000000000000000" pitchFamily="2" charset="-78"/>
            <a:cs typeface="Al Qalam Quran Majeed Web" panose="02010000000000000000" pitchFamily="2" charset="-78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মিলিত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আসবা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55704" y="4043786"/>
        <a:ext cx="4363408" cy="1449114"/>
      </dsp:txXfrm>
    </dsp:sp>
    <dsp:sp modelId="{B8157E65-3CDC-41BD-982C-2BBC139CE8CC}">
      <dsp:nvSpPr>
        <dsp:cNvPr id="0" name=""/>
        <dsp:cNvSpPr/>
      </dsp:nvSpPr>
      <dsp:spPr>
        <a:xfrm rot="8837912">
          <a:off x="4120873" y="3782034"/>
          <a:ext cx="408112" cy="29998"/>
        </a:xfrm>
        <a:custGeom>
          <a:avLst/>
          <a:gdLst/>
          <a:ahLst/>
          <a:cxnLst/>
          <a:rect l="0" t="0" r="0" b="0"/>
          <a:pathLst>
            <a:path>
              <a:moveTo>
                <a:pt x="0" y="14999"/>
              </a:moveTo>
              <a:lnTo>
                <a:pt x="408112" y="1499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14726" y="3786830"/>
        <a:ext cx="20405" cy="20405"/>
      </dsp:txXfrm>
    </dsp:sp>
    <dsp:sp modelId="{ED9BBC08-D3BF-4980-9EF9-55DE6ED2BA34}">
      <dsp:nvSpPr>
        <dsp:cNvPr id="0" name=""/>
        <dsp:cNvSpPr/>
      </dsp:nvSpPr>
      <dsp:spPr>
        <a:xfrm>
          <a:off x="0" y="3783913"/>
          <a:ext cx="5601086" cy="1983627"/>
        </a:xfrm>
        <a:prstGeom prst="ellipse">
          <a:avLst/>
        </a:prstGeom>
        <a:solidFill>
          <a:schemeClr val="lt1"/>
        </a:solidFill>
        <a:ln w="15875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latin typeface="Al Qalam Quran Majeed Web" panose="02010000000000000000" pitchFamily="2" charset="-78"/>
              <a:cs typeface="Al Qalam Quran Majeed Web" panose="02010000000000000000" pitchFamily="2" charset="-78"/>
            </a:rPr>
            <a:t>عَصَبَةٌ مَعَ غَيْرِهِ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0260" y="4074408"/>
        <a:ext cx="3960566" cy="1402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CE1F2-5359-4373-950F-9A0473DC23C5}">
      <dsp:nvSpPr>
        <dsp:cNvPr id="0" name=""/>
        <dsp:cNvSpPr/>
      </dsp:nvSpPr>
      <dsp:spPr>
        <a:xfrm>
          <a:off x="2860074" y="-335373"/>
          <a:ext cx="3253091" cy="1917011"/>
        </a:xfrm>
        <a:prstGeom prst="roundRect">
          <a:avLst/>
        </a:prstGeom>
        <a:solidFill>
          <a:schemeClr val="lt1"/>
        </a:solidFill>
        <a:ln w="15875" cap="rnd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ar-SA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4000" kern="1200" dirty="0" smtClean="0">
              <a:latin typeface="NikoshBAN" panose="02000000000000000000" pitchFamily="2" charset="0"/>
              <a:cs typeface="+mj-cs"/>
            </a:rPr>
            <a:t>جزء الميت 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53655" y="-241792"/>
        <a:ext cx="3065929" cy="1729849"/>
      </dsp:txXfrm>
    </dsp:sp>
    <dsp:sp modelId="{F3B0512C-D67B-410A-B8B8-FCB90BDBE2EE}">
      <dsp:nvSpPr>
        <dsp:cNvPr id="0" name=""/>
        <dsp:cNvSpPr/>
      </dsp:nvSpPr>
      <dsp:spPr>
        <a:xfrm>
          <a:off x="2759430" y="1065053"/>
          <a:ext cx="4163317" cy="4163317"/>
        </a:xfrm>
        <a:custGeom>
          <a:avLst/>
          <a:gdLst/>
          <a:ahLst/>
          <a:cxnLst/>
          <a:rect l="0" t="0" r="0" b="0"/>
          <a:pathLst>
            <a:path>
              <a:moveTo>
                <a:pt x="3355484" y="435247"/>
              </a:moveTo>
              <a:arcTo wR="2081658" hR="2081658" stAng="18463743" swAng="35777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EE8DF-DEBE-44F4-87EE-5BDF2C9C510A}">
      <dsp:nvSpPr>
        <dsp:cNvPr id="0" name=""/>
        <dsp:cNvSpPr/>
      </dsp:nvSpPr>
      <dsp:spPr>
        <a:xfrm>
          <a:off x="4840972" y="1643069"/>
          <a:ext cx="3439984" cy="2226665"/>
        </a:xfrm>
        <a:prstGeom prst="roundRect">
          <a:avLst/>
        </a:prstGeom>
        <a:solidFill>
          <a:schemeClr val="lt1"/>
        </a:solidFill>
        <a:ln w="15875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ar-SA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4000" kern="1200" dirty="0" smtClean="0">
              <a:latin typeface="NikoshBAN" panose="02000000000000000000" pitchFamily="2" charset="0"/>
              <a:cs typeface="+mj-cs"/>
            </a:rPr>
            <a:t>أصل الميت 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49669" y="1751766"/>
        <a:ext cx="3222590" cy="2009271"/>
      </dsp:txXfrm>
    </dsp:sp>
    <dsp:sp modelId="{707F11DC-CCB1-4D9B-AE66-BCFDFF7F05FB}">
      <dsp:nvSpPr>
        <dsp:cNvPr id="0" name=""/>
        <dsp:cNvSpPr/>
      </dsp:nvSpPr>
      <dsp:spPr>
        <a:xfrm>
          <a:off x="4761982" y="3272199"/>
          <a:ext cx="4163317" cy="4163317"/>
        </a:xfrm>
        <a:custGeom>
          <a:avLst/>
          <a:gdLst/>
          <a:ahLst/>
          <a:cxnLst/>
          <a:rect l="0" t="0" r="0" b="0"/>
          <a:pathLst>
            <a:path>
              <a:moveTo>
                <a:pt x="622552" y="596966"/>
              </a:moveTo>
              <a:arcTo wR="2081658" hR="2081658" stAng="13529879" swAng="13134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2A692-728A-4990-92A9-6D46D5311EBB}">
      <dsp:nvSpPr>
        <dsp:cNvPr id="0" name=""/>
        <dsp:cNvSpPr/>
      </dsp:nvSpPr>
      <dsp:spPr>
        <a:xfrm>
          <a:off x="2500337" y="3813969"/>
          <a:ext cx="3828948" cy="1944958"/>
        </a:xfrm>
        <a:prstGeom prst="roundRect">
          <a:avLst/>
        </a:prstGeom>
        <a:solidFill>
          <a:schemeClr val="lt1"/>
        </a:solidFill>
        <a:ln w="15875" cap="rnd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ar-SA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4000" kern="1200" dirty="0" smtClean="0">
              <a:latin typeface="NikoshBAN" panose="02000000000000000000" pitchFamily="2" charset="0"/>
              <a:cs typeface="+mj-cs"/>
            </a:rPr>
            <a:t>جزء اب الميت 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ar-SA" sz="4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পিতার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95282" y="3908914"/>
        <a:ext cx="3639058" cy="1755068"/>
      </dsp:txXfrm>
    </dsp:sp>
    <dsp:sp modelId="{8CA6A956-8CCF-43AB-9809-24A9730B48AA}">
      <dsp:nvSpPr>
        <dsp:cNvPr id="0" name=""/>
        <dsp:cNvSpPr/>
      </dsp:nvSpPr>
      <dsp:spPr>
        <a:xfrm>
          <a:off x="-85188" y="3258032"/>
          <a:ext cx="4163317" cy="4163317"/>
        </a:xfrm>
        <a:custGeom>
          <a:avLst/>
          <a:gdLst/>
          <a:ahLst/>
          <a:cxnLst/>
          <a:rect l="0" t="0" r="0" b="0"/>
          <a:pathLst>
            <a:path>
              <a:moveTo>
                <a:pt x="3498483" y="556565"/>
              </a:moveTo>
              <a:arcTo wR="2081658" hR="2081658" stAng="18773542" swAng="14946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CD7DE-B6D6-462D-BCF0-81D945AE609C}">
      <dsp:nvSpPr>
        <dsp:cNvPr id="0" name=""/>
        <dsp:cNvSpPr/>
      </dsp:nvSpPr>
      <dsp:spPr>
        <a:xfrm>
          <a:off x="516255" y="1556402"/>
          <a:ext cx="3532452" cy="2321874"/>
        </a:xfrm>
        <a:prstGeom prst="roundRect">
          <a:avLst/>
        </a:prstGeom>
        <a:solidFill>
          <a:schemeClr val="lt1"/>
        </a:solidFill>
        <a:ln w="15875" cap="rnd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ar-SA" sz="40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40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+mj-cs"/>
            </a:rPr>
            <a:t>جزء جد الميت </a:t>
          </a:r>
          <a:r>
            <a:rPr lang="en-US" sz="40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b="0" kern="120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3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3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দাদার</a:t>
          </a:r>
          <a:r>
            <a:rPr lang="en-US" sz="3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endParaRPr lang="en-US" sz="3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600" y="1669747"/>
        <a:ext cx="3305762" cy="2095184"/>
      </dsp:txXfrm>
    </dsp:sp>
    <dsp:sp modelId="{C2FCA401-B692-4F76-8FA2-03515EDD521C}">
      <dsp:nvSpPr>
        <dsp:cNvPr id="0" name=""/>
        <dsp:cNvSpPr/>
      </dsp:nvSpPr>
      <dsp:spPr>
        <a:xfrm>
          <a:off x="2111347" y="835976"/>
          <a:ext cx="4163317" cy="4163317"/>
        </a:xfrm>
        <a:custGeom>
          <a:avLst/>
          <a:gdLst/>
          <a:ahLst/>
          <a:cxnLst/>
          <a:rect l="0" t="0" r="0" b="0"/>
          <a:pathLst>
            <a:path>
              <a:moveTo>
                <a:pt x="508965" y="717862"/>
              </a:moveTo>
              <a:arcTo wR="2081658" hR="2081658" stAng="13255856" swAng="54959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A8175-A7AD-44B3-B2DE-05087164295E}">
      <dsp:nvSpPr>
        <dsp:cNvPr id="0" name=""/>
        <dsp:cNvSpPr/>
      </dsp:nvSpPr>
      <dsp:spPr>
        <a:xfrm>
          <a:off x="2439263" y="12879"/>
          <a:ext cx="6619521" cy="771006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আসাবায়ে</a:t>
          </a:r>
          <a:r>
            <a:rPr lang="en-US" sz="3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নসবীয়</a:t>
          </a:r>
          <a:r>
            <a:rPr lang="en-US" sz="3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6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sz="36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9263" y="12879"/>
        <a:ext cx="6619521" cy="771006"/>
      </dsp:txXfrm>
    </dsp:sp>
    <dsp:sp modelId="{7E3D45F5-A8A4-43A8-973C-F3E48DB296E2}">
      <dsp:nvSpPr>
        <dsp:cNvPr id="0" name=""/>
        <dsp:cNvSpPr/>
      </dsp:nvSpPr>
      <dsp:spPr>
        <a:xfrm>
          <a:off x="0" y="744176"/>
          <a:ext cx="5216187" cy="5321773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40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rPr>
            <a:t>عصبة بغيره</a:t>
          </a:r>
          <a:endParaRPr lang="en-US" sz="4000" b="1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অন্যের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মধ্যস্থতায়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ঐ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চারজন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মহিলাকে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বোঝায়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যাদের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পবিত্র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কুরআনে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600" b="0" i="1" kern="1200" cap="none" spc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cs typeface="NikoshBAN" panose="02000000000000000000" pitchFamily="2" charset="0"/>
                    </a:rPr>
                  </m:ctrlPr>
                </m:fPr>
                <m:num>
                  <m:r>
                    <a:rPr lang="en-US" sz="3600" b="0" i="1" kern="1200" cap="none" spc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১</m:t>
                  </m:r>
                </m:num>
                <m:den>
                  <m:r>
                    <a:rPr lang="en-US" sz="3600" b="0" i="1" kern="1200" cap="none" spc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২</m:t>
                  </m:r>
                </m:den>
              </m:f>
            </m:oMath>
          </a14:m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অর্ধাংশ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600" b="0" i="1" kern="1200" cap="none" spc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cs typeface="NikoshBAN" panose="02000000000000000000" pitchFamily="2" charset="0"/>
                    </a:rPr>
                  </m:ctrlPr>
                </m:fPr>
                <m:num>
                  <m:r>
                    <a:rPr lang="en-US" sz="3600" b="0" i="1" kern="1200" cap="none" spc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২</m:t>
                  </m:r>
                </m:num>
                <m:den>
                  <m:r>
                    <a:rPr lang="en-US" sz="3600" b="0" i="1" kern="1200" cap="none" spc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cs typeface="NikoshBAN" panose="02000000000000000000" pitchFamily="2" charset="0"/>
                    </a:rPr>
                    <m:t>৩</m:t>
                  </m:r>
                </m:den>
              </m:f>
            </m:oMath>
          </a14:m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দুই-তৃতীয়াংশ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নির্ধারতি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ভাই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থেকেই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একত্রিত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হয়ে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744176"/>
        <a:ext cx="5216187" cy="5321773"/>
      </dsp:txXfrm>
    </dsp:sp>
    <dsp:sp modelId="{C49974FD-0190-4807-9630-8646AE7024F5}">
      <dsp:nvSpPr>
        <dsp:cNvPr id="0" name=""/>
        <dsp:cNvSpPr/>
      </dsp:nvSpPr>
      <dsp:spPr>
        <a:xfrm>
          <a:off x="5450466" y="737841"/>
          <a:ext cx="4948822" cy="5289481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rPr>
            <a:t>عصبة </a:t>
          </a:r>
          <a:r>
            <a:rPr lang="ar-SA" sz="44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rPr>
            <a:t>مع </a:t>
          </a:r>
          <a:r>
            <a:rPr lang="ar-SA" sz="44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rPr>
            <a:t>غيره</a:t>
          </a:r>
          <a:endParaRPr lang="en-US" sz="4400" b="1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raditional Arabic" panose="02020603050405020304" pitchFamily="18" charset="-78"/>
            <a:cs typeface="Traditional Arabic" panose="02020603050405020304" pitchFamily="18" charset="-78"/>
          </a:endParaRPr>
        </a:p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A‡b¨i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Avmvev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</a:t>
          </a:r>
        </a:p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A‡b¨i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Avmvev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H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mKj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gwnjv‡K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ejv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nq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,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hviv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Ab¨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gwnjvi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Avmvev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nq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 †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hgb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Kb¨vi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mv‡_ †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evb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hv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c~‡e©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Av‡jvPbv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Kiv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n‡q‡Q</a:t>
          </a:r>
          <a:r>
            <a:rPr lang="en-US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rPr>
            <a:t>|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utonnyMJ" pitchFamily="2" charset="0"/>
            <a:cs typeface="SutonnyMJ" pitchFamily="2" charset="0"/>
          </a:endParaRPr>
        </a:p>
      </dsp:txBody>
      <dsp:txXfrm>
        <a:off x="5450466" y="737841"/>
        <a:ext cx="4948822" cy="5289481"/>
      </dsp:txXfrm>
    </dsp:sp>
    <dsp:sp modelId="{84FACD19-58D5-4C3B-9790-BA9281515709}">
      <dsp:nvSpPr>
        <dsp:cNvPr id="0" name=""/>
        <dsp:cNvSpPr/>
      </dsp:nvSpPr>
      <dsp:spPr>
        <a:xfrm>
          <a:off x="757591" y="5922733"/>
          <a:ext cx="10022526" cy="42143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02AD2-8451-49F0-A7D4-F59F0BF7A16A}">
      <dsp:nvSpPr>
        <dsp:cNvPr id="0" name=""/>
        <dsp:cNvSpPr/>
      </dsp:nvSpPr>
      <dsp:spPr>
        <a:xfrm rot="180000">
          <a:off x="518932" y="0"/>
          <a:ext cx="8144246" cy="5610299"/>
        </a:xfrm>
        <a:prstGeom prst="ellipse">
          <a:avLst/>
        </a:prstGeom>
        <a:solidFill>
          <a:schemeClr val="lt1"/>
        </a:solidFill>
        <a:ln w="15875" cap="rnd" cmpd="sng" algn="ctr">
          <a:solidFill>
            <a:schemeClr val="accent6"/>
          </a:solidFill>
          <a:prstDash val="solid"/>
        </a:ln>
        <a:effectLst/>
        <a:sp3d extrusionH="506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সর্বশেষ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আসাবায়ে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সববীয়া।আসাবায়ে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নসবীয়া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4400" kern="1200" dirty="0" smtClean="0">
              <a:latin typeface="NikoshBAN" panose="02000000000000000000" pitchFamily="2" charset="0"/>
              <a:cs typeface="+mj-cs"/>
            </a:rPr>
            <a:t> </a:t>
          </a:r>
          <a:r>
            <a:rPr lang="ar-SA" sz="4400" b="1" kern="1200" dirty="0" smtClean="0">
              <a:latin typeface="Traditional Arabic" panose="02020603050405020304" pitchFamily="18" charset="-78"/>
              <a:cs typeface="Traditional Arabic" panose="02020603050405020304" pitchFamily="18" charset="-78"/>
            </a:rPr>
            <a:t>مولى العتاقة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আযাদকৃত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গোলামের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মুনিব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মুনিবের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অনুপস্থিতিতে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মুনিবের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বংশীয়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আসাবাগণ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ধারাবাহিকভাবে</a:t>
          </a:r>
          <a:r>
            <a:rPr lang="en-US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1629" y="1402574"/>
        <a:ext cx="5758852" cy="2805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40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21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5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7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5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8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7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6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7B1A-3313-40FD-83C6-1289DE00567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09443B-3015-49DF-8921-011B5C0F1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321" y="280406"/>
            <a:ext cx="113656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السلام عليكم ورحمة الله وبركاته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177"/>
            <a:ext cx="5978769" cy="5055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220234" y="2050923"/>
            <a:ext cx="549815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01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5677007"/>
              </p:ext>
            </p:extLst>
          </p:nvPr>
        </p:nvGraphicFramePr>
        <p:xfrm>
          <a:off x="2047740" y="1030310"/>
          <a:ext cx="8783391" cy="542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7427" y="141667"/>
            <a:ext cx="4211391" cy="1481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আসাবায়ে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বিনফসিহি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29574" y="558727"/>
            <a:ext cx="3850783" cy="2060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আসাবাগণকে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54966" y="2650042"/>
            <a:ext cx="3966693" cy="22538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আসাবাগণকে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46995" y="4903846"/>
            <a:ext cx="5396250" cy="17901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ভাই-এর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আসাগণকে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4333" y="2650042"/>
            <a:ext cx="446897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আসাবাগণকে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বোাঝায়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3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7CE1F2-5359-4373-950F-9A0473DC2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BD7CE1F2-5359-4373-950F-9A0473DC2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graphicEl>
                                              <a:dgm id="{BD7CE1F2-5359-4373-950F-9A0473DC2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BD7CE1F2-5359-4373-950F-9A0473DC2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B0512C-D67B-410A-B8B8-FCB90BDB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F3B0512C-D67B-410A-B8B8-FCB90BDB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F3B0512C-D67B-410A-B8B8-FCB90BDB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F3B0512C-D67B-410A-B8B8-FCB90BDBE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9EE8DF-DEBE-44F4-87EE-5BDF2C9C5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289EE8DF-DEBE-44F4-87EE-5BDF2C9C5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289EE8DF-DEBE-44F4-87EE-5BDF2C9C5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289EE8DF-DEBE-44F4-87EE-5BDF2C9C5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F11DC-CCB1-4D9B-AE66-BCFDFF7F0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707F11DC-CCB1-4D9B-AE66-BCFDFF7F0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707F11DC-CCB1-4D9B-AE66-BCFDFF7F0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707F11DC-CCB1-4D9B-AE66-BCFDFF7F0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82A692-728A-4990-92A9-6D46D531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5382A692-728A-4990-92A9-6D46D531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5382A692-728A-4990-92A9-6D46D531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5382A692-728A-4990-92A9-6D46D531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A6A956-8CCF-43AB-9809-24A9730B4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8CA6A956-8CCF-43AB-9809-24A9730B4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8CA6A956-8CCF-43AB-9809-24A9730B4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8CA6A956-8CCF-43AB-9809-24A9730B4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CD7DE-B6D6-462D-BCF0-81D945AE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graphicEl>
                                              <a:dgm id="{F8DCD7DE-B6D6-462D-BCF0-81D945AE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F8DCD7DE-B6D6-462D-BCF0-81D945AE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F8DCD7DE-B6D6-462D-BCF0-81D945AE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CA401-B692-4F76-8FA2-03515EDD5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graphicEl>
                                              <a:dgm id="{C2FCA401-B692-4F76-8FA2-03515EDD5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C2FCA401-B692-4F76-8FA2-03515EDD5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graphicEl>
                                              <a:dgm id="{C2FCA401-B692-4F76-8FA2-03515EDD5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553" y="115909"/>
            <a:ext cx="10663708" cy="6490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Ö</a:t>
            </a:r>
            <a:r>
              <a:rPr lang="ar-SA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+mj-cs"/>
              </a:rPr>
              <a:t>الاقرب فالاقرب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+mj-cs"/>
              </a:rPr>
              <a:t>cÖ_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gZ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g„Z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e¨w³i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wbKUZg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e¨w³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AMÖMb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¨|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AeZ©gv‡b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ZrcieZx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wbKUZg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e¨w³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AMÖMb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¨|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A_v©r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cÖgZ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AvmvevMY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Avmvev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AvmvevMY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_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AvmvevMY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Z…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Zxq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AvmvevMY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_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Z…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Zxq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Avmvev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PZz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_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AvmvevMY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*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g„Z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e¨w³i `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w`‡Ki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AvZ¥xqZvi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m¤úK©kxj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e¨w³,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g„Z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e¨w³i GK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w`‡Ki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AvZ¥xqZvi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m¤úK©kxj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e¨w³i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PvB‡Z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AwaKZi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nK`vi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;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cyiæl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nvK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gwnjv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nvK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Kbbv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ivm~j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(`t)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Gikv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wbðqB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m‡nv`i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 †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ev‡biv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Iqvwik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ˆ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egv‡Îq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mr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-‡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ev‡biv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Iqvwik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n‡ebv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t-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m‡nv`i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m‡nv`i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hLb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g„Ze¨w³i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Kb¨v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bvZbxi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wg‡j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Avmvev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ZLb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egv‡Îq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mr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AwaKZ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nK`vi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Abyiæcfv‡e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m‡nv`i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fvwZRv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egv‡Îq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fvwZRvi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AwaKZ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nK`vi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Gfv‡e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AvZ¥xqZvi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bK‡U¨i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w`K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cÖ‡hvR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g„Z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e¨w³i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PvPv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ûKzg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cÖ‡hvR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86142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992237470"/>
                  </p:ext>
                </p:extLst>
              </p:nvPr>
            </p:nvGraphicFramePr>
            <p:xfrm>
              <a:off x="631065" y="180304"/>
              <a:ext cx="11140225" cy="60659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3992237470"/>
                  </p:ext>
                </p:extLst>
              </p:nvPr>
            </p:nvGraphicFramePr>
            <p:xfrm>
              <a:off x="631065" y="180304"/>
              <a:ext cx="11140225" cy="60659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266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FACD19-58D5-4C3B-9790-BA9281515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84FACD19-58D5-4C3B-9790-BA9281515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84FACD19-58D5-4C3B-9790-BA9281515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84FACD19-58D5-4C3B-9790-BA9281515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6A8175-A7AD-44B3-B2DE-050871642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graphicEl>
                                              <a:dgm id="{F06A8175-A7AD-44B3-B2DE-050871642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F06A8175-A7AD-44B3-B2DE-050871642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F06A8175-A7AD-44B3-B2DE-050871642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D45F5-A8A4-43A8-973C-F3E48DB29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7E3D45F5-A8A4-43A8-973C-F3E48DB29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7E3D45F5-A8A4-43A8-973C-F3E48DB29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7E3D45F5-A8A4-43A8-973C-F3E48DB29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9974FD-0190-4807-9630-8646AE70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C49974FD-0190-4807-9630-8646AE70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C49974FD-0190-4807-9630-8646AE70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graphicEl>
                                              <a:dgm id="{C49974FD-0190-4807-9630-8646AE70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06378328"/>
              </p:ext>
            </p:extLst>
          </p:nvPr>
        </p:nvGraphicFramePr>
        <p:xfrm>
          <a:off x="643944" y="528034"/>
          <a:ext cx="10328856" cy="561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321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457200"/>
            <a:ext cx="48768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847" y="2080648"/>
            <a:ext cx="9246463" cy="41551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0495" y="2843100"/>
            <a:ext cx="894116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985" y="719435"/>
            <a:ext cx="30476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GB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48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64234" y="277078"/>
            <a:ext cx="11074171" cy="6580922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9635" y="403412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3864" y="1880740"/>
            <a:ext cx="1006454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চাইবে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1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7344" y="607997"/>
            <a:ext cx="383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</p:spTree>
    <p:extLst>
      <p:ext uri="{BB962C8B-B14F-4D97-AF65-F5344CB8AC3E}">
        <p14:creationId xmlns:p14="http://schemas.microsoft.com/office/powerpoint/2010/main" val="39292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7344" y="607997"/>
            <a:ext cx="383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8" y="109181"/>
            <a:ext cx="3149505" cy="2361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253" y="2470245"/>
            <a:ext cx="1109845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দদা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অংকটির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79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0"/>
            <a:ext cx="120658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821" y="1317009"/>
            <a:ext cx="1012146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3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699" y="1769600"/>
            <a:ext cx="989431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Go!</a:t>
            </a:r>
            <a:endParaRPr lang="en-US" sz="199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3391" y="332120"/>
            <a:ext cx="36006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0918" y="1440116"/>
            <a:ext cx="8667481" cy="517064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ফরায়েজ</a:t>
            </a:r>
            <a:endParaRPr lang="en-US" sz="6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6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২য়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6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6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৪০মিনিট</a:t>
            </a:r>
          </a:p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তারিখ:১৮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/০১/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২০২১ইংরেজী</a:t>
            </a:r>
            <a:endParaRPr lang="en-US" sz="66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818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5" y="1779980"/>
            <a:ext cx="11532357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Go</a:t>
            </a:r>
            <a:endParaRPr lang="en-US" sz="23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7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269" y="404439"/>
            <a:ext cx="359425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441" y="1327769"/>
            <a:ext cx="11538274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ফারুকী</a:t>
            </a:r>
            <a:endParaRPr lang="en-US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ওয়াজেদিয়া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5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বায়েজিদ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বোস্তামী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মোবাইল:০১৮১৯৩৫৮০৯৫</a:t>
            </a:r>
          </a:p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NikoshBAN" panose="02000000000000000000" pitchFamily="2" charset="0"/>
              </a:rPr>
              <a:t>Email. taherfaruky8@gmail.com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7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96237" y="206062"/>
            <a:ext cx="3915177" cy="11333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914" y="1550659"/>
            <a:ext cx="10732425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العصبات واقسامها</a:t>
            </a:r>
            <a:endParaRPr lang="en-US" sz="13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  <a:p>
            <a:pPr algn="ctr"/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751" y="211256"/>
            <a:ext cx="11480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69" y="1167507"/>
            <a:ext cx="9672034" cy="4682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319665" y="4201315"/>
            <a:ext cx="1241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0222" y="4354542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38655" y="4201315"/>
            <a:ext cx="875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6530" y="3902954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34118" y="167426"/>
            <a:ext cx="3992451" cy="73409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51933" y="1068946"/>
            <a:ext cx="9756820" cy="23181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اَلْعَصَبَةُ كُلٌّ مَّنْ يَّأْخُذُ مَا اَبْقَتْهُ اَصْحَابُ الْفَرَايِضِ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 Qalam Quran Majeed Web" panose="02010000000000000000" pitchFamily="2" charset="-78"/>
              <a:cs typeface="Al Qalam Quran Majeed Web" panose="020100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20462" y="3554569"/>
            <a:ext cx="10019763" cy="29750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আসহাবে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ফরায়েজগণ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অবশিষ্টাংশ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09338405"/>
              </p:ext>
            </p:extLst>
          </p:nvPr>
        </p:nvGraphicFramePr>
        <p:xfrm>
          <a:off x="373486" y="925728"/>
          <a:ext cx="116296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308178" y="133982"/>
            <a:ext cx="4802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51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309EA-38AB-4000-8C6B-3AFC0EF8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603309EA-38AB-4000-8C6B-3AFC0EF8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603309EA-38AB-4000-8C6B-3AFC0EF81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020D22-3B05-4308-8FE1-A4D6D2309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23020D22-3B05-4308-8FE1-A4D6D2309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23020D22-3B05-4308-8FE1-A4D6D2309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A93786-31EF-43C1-8B31-EC6AD121F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B5A93786-31EF-43C1-8B31-EC6AD121F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B5A93786-31EF-43C1-8B31-EC6AD121F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5D4E7A-BE17-4E61-B459-A4B08EAA3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A25D4E7A-BE17-4E61-B459-A4B08EAA3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A25D4E7A-BE17-4E61-B459-A4B08EAA3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24F06A-20A8-4796-848A-3A8924F5D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2C24F06A-20A8-4796-848A-3A8924F5D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2C24F06A-20A8-4796-848A-3A8924F5D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7193" y="121105"/>
            <a:ext cx="489428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আসাবায়ে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নসবীয়ার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2934700"/>
              </p:ext>
            </p:extLst>
          </p:nvPr>
        </p:nvGraphicFramePr>
        <p:xfrm>
          <a:off x="180304" y="828992"/>
          <a:ext cx="11822805" cy="586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90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2511F4-3ACA-4A54-B4DF-BFB2C6416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622511F4-3ACA-4A54-B4DF-BFB2C6416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622511F4-3ACA-4A54-B4DF-BFB2C6416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A62241-0CEB-4B6D-8688-545E33CDD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5CA62241-0CEB-4B6D-8688-545E33CDD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5CA62241-0CEB-4B6D-8688-545E33CDD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A58C9-4280-4617-B964-0FE10D1ED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graphicEl>
                                              <a:dgm id="{56DA58C9-4280-4617-B964-0FE10D1ED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56DA58C9-4280-4617-B964-0FE10D1ED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1DCD24-5904-4607-811F-5983DD2B1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graphicEl>
                                              <a:dgm id="{0B1DCD24-5904-4607-811F-5983DD2B1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0B1DCD24-5904-4607-811F-5983DD2B1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88CCC6-7AEC-40F0-922C-2E84CFA31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graphicEl>
                                              <a:dgm id="{9288CCC6-7AEC-40F0-922C-2E84CFA31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graphicEl>
                                              <a:dgm id="{9288CCC6-7AEC-40F0-922C-2E84CFA31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157E65-3CDC-41BD-982C-2BBC139CE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graphicEl>
                                              <a:dgm id="{B8157E65-3CDC-41BD-982C-2BBC139CE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graphicEl>
                                              <a:dgm id="{B8157E65-3CDC-41BD-982C-2BBC139CE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9BBC08-D3BF-4980-9EF9-55DE6ED2B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ED9BBC08-D3BF-4980-9EF9-55DE6ED2B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graphicEl>
                                              <a:dgm id="{ED9BBC08-D3BF-4980-9EF9-55DE6ED2B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2879" y="121104"/>
            <a:ext cx="315503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সরাসরি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আসাবা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8555" y="1339186"/>
            <a:ext cx="9182730" cy="3323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</a:t>
            </a:r>
            <a:r>
              <a:rPr lang="ar-SA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     العصبة بنفسه فكل ذكر لا تدخل فى نسبته الى الميت انثى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 Qalam Quran Majeed Web" panose="02010000000000000000" pitchFamily="2" charset="-78"/>
                <a:cs typeface="Al Qalam Quran Majeed Web" panose="02010000000000000000" pitchFamily="2" charset="-78"/>
              </a:rPr>
              <a:t>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আসাবা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মধ্যস্থতা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7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294</TotalTime>
  <Words>643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Batang</vt:lpstr>
      <vt:lpstr>Al Qalam Quran Majeed Web</vt:lpstr>
      <vt:lpstr>Arial</vt:lpstr>
      <vt:lpstr>Cambria Math</vt:lpstr>
      <vt:lpstr>Century Gothic</vt:lpstr>
      <vt:lpstr>NikoshBAN</vt:lpstr>
      <vt:lpstr>SutonnyMJ</vt:lpstr>
      <vt:lpstr>Tahoma</vt:lpstr>
      <vt:lpstr>Times New Roman</vt:lpstr>
      <vt:lpstr>Traditional Arabic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 A TAHER FARUKY</cp:lastModifiedBy>
  <cp:revision>135</cp:revision>
  <dcterms:created xsi:type="dcterms:W3CDTF">2016-06-11T22:17:10Z</dcterms:created>
  <dcterms:modified xsi:type="dcterms:W3CDTF">2021-01-18T07:30:42Z</dcterms:modified>
</cp:coreProperties>
</file>