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89D18-A360-4414-85C8-584C9BA3D79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0E9A3-99A9-4370-AA4D-B1BDAEAD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1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01A96-66E0-433C-BBD9-F1ECF5388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01A96-66E0-433C-BBD9-F1ECF5388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0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01A96-66E0-433C-BBD9-F1ECF5388B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4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A4D75-7B03-4863-A274-A1B5E98DF0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1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A4D75-7B03-4863-A274-A1B5E98DF0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4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555E1-7471-4910-9B17-AB11FBA5CC8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B7C12D-21D7-406A-84DB-29CCC66F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555E1-7471-4910-9B17-AB11FBA5CC8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B7C12D-21D7-406A-84DB-29CCC66F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5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555E1-7471-4910-9B17-AB11FBA5CC8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B7C12D-21D7-406A-84DB-29CCC66F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3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555E1-7471-4910-9B17-AB11FBA5CC8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B7C12D-21D7-406A-84DB-29CCC66F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555E1-7471-4910-9B17-AB11FBA5CC8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B7C12D-21D7-406A-84DB-29CCC66F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5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555E1-7471-4910-9B17-AB11FBA5CC8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B7C12D-21D7-406A-84DB-29CCC66F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555E1-7471-4910-9B17-AB11FBA5CC8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B7C12D-21D7-406A-84DB-29CCC66F0B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-13648"/>
            <a:ext cx="12191999" cy="6858000"/>
          </a:xfrm>
          <a:prstGeom prst="frame">
            <a:avLst>
              <a:gd name="adj1" fmla="val 195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40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555E1-7471-4910-9B17-AB11FBA5CC8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B7C12D-21D7-406A-84DB-29CCC66F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5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555E1-7471-4910-9B17-AB11FBA5CC8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B7C12D-21D7-406A-84DB-29CCC66F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2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555E1-7471-4910-9B17-AB11FBA5CC8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B7C12D-21D7-406A-84DB-29CCC66F0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7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1971" y="397500"/>
            <a:ext cx="6852624" cy="929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 শ্রেণিতে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1451427"/>
            <a:ext cx="9736428" cy="4978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4520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3742" y="297990"/>
            <a:ext cx="378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মু্ক্তিযুদ্ধের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029773" y="5815783"/>
            <a:ext cx="9827026" cy="1097126"/>
          </a:xfrm>
          <a:prstGeom prst="round2DiagRect">
            <a:avLst/>
          </a:pr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 Diagonal Corner Rectangle 4"/>
          <p:cNvSpPr/>
          <p:nvPr/>
        </p:nvSpPr>
        <p:spPr>
          <a:xfrm>
            <a:off x="1247172" y="6004471"/>
            <a:ext cx="9624456" cy="5559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9629" bIns="0" numCol="1" spcCol="1270" anchor="t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5" y="1226142"/>
            <a:ext cx="6548533" cy="43387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0" y="1073462"/>
            <a:ext cx="5341257" cy="4272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29" y="1073462"/>
            <a:ext cx="5370285" cy="41973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ound Diagonal Corner Rectangle 4"/>
          <p:cNvSpPr/>
          <p:nvPr/>
        </p:nvSpPr>
        <p:spPr>
          <a:xfrm>
            <a:off x="1886077" y="5636905"/>
            <a:ext cx="8543219" cy="927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9629" bIns="0" numCol="1" spcCol="1270" anchor="t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বারো’শ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4418" y="260610"/>
            <a:ext cx="7740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কোন দেশের মান চিত্র দেখছো?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82" y="388123"/>
            <a:ext cx="6761691" cy="4532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ound Diagonal Corner Rectangle 4"/>
          <p:cNvSpPr/>
          <p:nvPr/>
        </p:nvSpPr>
        <p:spPr>
          <a:xfrm>
            <a:off x="1239252" y="5182558"/>
            <a:ext cx="10450286" cy="11416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9629" bIns="0" numCol="1" spcCol="1270" anchor="t" anchorCtr="0">
            <a:noAutofit/>
          </a:bodyPr>
          <a:lstStyle/>
          <a:p>
            <a:pPr algn="just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 Diagonal Corner Rectangle 4"/>
          <p:cNvSpPr/>
          <p:nvPr/>
        </p:nvSpPr>
        <p:spPr>
          <a:xfrm>
            <a:off x="1569681" y="5739800"/>
            <a:ext cx="7147637" cy="11416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9629" bIns="0" numCol="1" spcCol="1270" anchor="t" anchorCtr="0">
            <a:noAutofit/>
          </a:bodyPr>
          <a:lstStyle/>
          <a:p>
            <a:pPr algn="just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66" y="425941"/>
            <a:ext cx="5775507" cy="45465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1156609" y="5355773"/>
            <a:ext cx="981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দূরদর্শী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উজ্জীবিত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964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43" y="5675084"/>
            <a:ext cx="1132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নিরঙ্কুশ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0" y="1220109"/>
            <a:ext cx="5361786" cy="3938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505229" y="217068"/>
            <a:ext cx="712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3" y="1220110"/>
            <a:ext cx="5362370" cy="3938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413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1263" y="6005745"/>
            <a:ext cx="875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Wave 5"/>
          <p:cNvSpPr/>
          <p:nvPr/>
        </p:nvSpPr>
        <p:spPr>
          <a:xfrm>
            <a:off x="4586217" y="329822"/>
            <a:ext cx="3019567" cy="627797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05" y="1180699"/>
            <a:ext cx="3513591" cy="4496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502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3" y="1088569"/>
            <a:ext cx="6250027" cy="4484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1110344" y="5573483"/>
            <a:ext cx="997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ট্যাংকবহর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5229" y="217068"/>
            <a:ext cx="712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7" r="28968"/>
          <a:stretch/>
        </p:blipFill>
        <p:spPr>
          <a:xfrm>
            <a:off x="7389399" y="1088570"/>
            <a:ext cx="3721286" cy="45291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050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00" y="859518"/>
            <a:ext cx="6592029" cy="44783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35856" y="5585760"/>
            <a:ext cx="11647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মধ্যরাত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২৬মার্চ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99" y="844278"/>
            <a:ext cx="6562030" cy="4460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1654810" y="5601000"/>
            <a:ext cx="9099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2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85" y="1171475"/>
            <a:ext cx="4890634" cy="45841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1133817" y="6027598"/>
            <a:ext cx="994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0031" y="220608"/>
            <a:ext cx="4071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30" y="516548"/>
            <a:ext cx="7111999" cy="4404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351972" y="5124665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রাজারবাগ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পিলখানার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59505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46" y="965244"/>
            <a:ext cx="3860800" cy="4265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489768" y="5573953"/>
            <a:ext cx="968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তাজউদ্দীন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প্রবাসী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989" y="117485"/>
            <a:ext cx="435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1" y="980514"/>
            <a:ext cx="3749434" cy="42503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828040" y="5892799"/>
            <a:ext cx="1053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অবর্তমানে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72" y="1052471"/>
            <a:ext cx="3918858" cy="4477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" b="12903"/>
          <a:stretch/>
        </p:blipFill>
        <p:spPr>
          <a:xfrm>
            <a:off x="6675891" y="1052471"/>
            <a:ext cx="3789867" cy="4477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6815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80" y="1059544"/>
            <a:ext cx="6549240" cy="45429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453697" y="5602514"/>
            <a:ext cx="9284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ভিটেমাটি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নিয়েছিল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আশ্রয়গ্রহণকারী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শরণার্থীদের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‍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5229" y="217068"/>
            <a:ext cx="712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430" y="5837131"/>
            <a:ext cx="1132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তিরানব্বই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আত্মসর্মপণ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7629" y="369468"/>
            <a:ext cx="712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80" y="1077354"/>
            <a:ext cx="6549240" cy="45686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9555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0377" y="385022"/>
            <a:ext cx="2722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543" y="5676960"/>
            <a:ext cx="10072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২৫শের রাতে ঘটে যাওয়া ঘটনার বর্ণনা করে লেখ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87058" y="1548565"/>
            <a:ext cx="5157160" cy="3516921"/>
            <a:chOff x="317431" y="497547"/>
            <a:chExt cx="2686769" cy="14526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" r="3951" b="5970"/>
            <a:stretch/>
          </p:blipFill>
          <p:spPr>
            <a:xfrm flipH="1">
              <a:off x="1860733" y="595466"/>
              <a:ext cx="1143467" cy="1061933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0" t="1284" r="3966"/>
            <a:stretch/>
          </p:blipFill>
          <p:spPr>
            <a:xfrm>
              <a:off x="317431" y="826727"/>
              <a:ext cx="1265610" cy="1123464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01" y="497547"/>
              <a:ext cx="1751862" cy="1206838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71437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45030" y="152400"/>
            <a:ext cx="2318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5513" y="3612629"/>
            <a:ext cx="5147664" cy="368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৬ষ্ঠ</a:t>
            </a:r>
          </a:p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 ও ২ 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78856" y="2264227"/>
            <a:ext cx="17144" cy="4250460"/>
          </a:xfrm>
          <a:prstGeom prst="line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r="23016"/>
          <a:stretch/>
        </p:blipFill>
        <p:spPr>
          <a:xfrm>
            <a:off x="7850416" y="975031"/>
            <a:ext cx="2333690" cy="27382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4855545" y="530469"/>
            <a:ext cx="25003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spc="-1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232" y="3612629"/>
            <a:ext cx="5128111" cy="2859452"/>
          </a:xfrm>
          <a:prstGeom prst="roundRect">
            <a:avLst>
              <a:gd name="adj" fmla="val 11919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হাছনা বেগম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এম,এস,এস,বি,এড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বিজ্ঞান)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 সুন্দরী উচ্চ বিদ্যালয়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ওসমানীনগর,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সিলেট।  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2" y="874332"/>
            <a:ext cx="2730321" cy="2899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112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4575" y="2231809"/>
            <a:ext cx="301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খন্দকার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5640" y="2199880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নজরুল ইসলাম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4575" y="2682302"/>
            <a:ext cx="2966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উদ্দীন আহম্মেদ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5157" y="2714768"/>
            <a:ext cx="3242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এ জি ওসমানী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934" y="3395914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 নেতৃত্বে 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 শপথ বাক্য পাঠ কর</a:t>
            </a:r>
            <a:r>
              <a:rPr lang="bn-IN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েন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2546" y="3871052"/>
            <a:ext cx="315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 ইউসুফ আলী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5634" y="3852002"/>
            <a:ext cx="3064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সাই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2547" y="4347303"/>
            <a:ext cx="3150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নিসুজ্জামান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5633" y="4355549"/>
            <a:ext cx="335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 কবীর চৌধুরী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7889960" y="432140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7889960" y="434463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934" y="5157911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2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 প্রধান সেনাপতি কে ছিলেন?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2547" y="6079899"/>
            <a:ext cx="2945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উদ্দীন আহম্মেদ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0830" y="6028696"/>
            <a:ext cx="2178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মনসুর আলী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2545" y="5634162"/>
            <a:ext cx="3293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নজরুল ইসলাম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0831" y="5521236"/>
            <a:ext cx="2695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এ জি ওসমানী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21617" y="432140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7402" y="1776709"/>
            <a:ext cx="898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অবর্তমানে 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 সর্বাধিনায়ক কে ছিলেন?</a:t>
            </a:r>
          </a:p>
        </p:txBody>
      </p:sp>
    </p:spTree>
    <p:extLst>
      <p:ext uri="{BB962C8B-B14F-4D97-AF65-F5344CB8AC3E}">
        <p14:creationId xmlns:p14="http://schemas.microsoft.com/office/powerpoint/2010/main" val="121483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2762" y="1900114"/>
            <a:ext cx="638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2763" y="2756573"/>
            <a:ext cx="638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2487" y="3535450"/>
            <a:ext cx="773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চলেছিল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2486" y="4324402"/>
            <a:ext cx="716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2762" y="5113353"/>
            <a:ext cx="684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1694" y="443080"/>
            <a:ext cx="1829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8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611" y="5435989"/>
            <a:ext cx="11445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পরিবার বর্গের নিকট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 মুক্তি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দ্ধের অভিজ্ঞতা শু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5399" y="414048"/>
            <a:ext cx="2363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5" y="1443038"/>
            <a:ext cx="4887457" cy="38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"/>
          <a:stretch/>
        </p:blipFill>
        <p:spPr>
          <a:xfrm>
            <a:off x="2121718" y="1608741"/>
            <a:ext cx="8054739" cy="4819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555048" y="462211"/>
            <a:ext cx="842822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361" y="269528"/>
            <a:ext cx="725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মনোযোগ </a:t>
            </a:r>
            <a:r>
              <a:rPr lang="bn-I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লক্ষ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9321" y="5881905"/>
            <a:ext cx="675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1973" y="5790515"/>
            <a:ext cx="409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1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385" y="5973295"/>
            <a:ext cx="650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bn-IN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দেশে হয়েছিল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769" y="5973296"/>
            <a:ext cx="406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spc="-150" dirty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spc="-150" dirty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/>
          <a:stretch/>
        </p:blipFill>
        <p:spPr>
          <a:xfrm>
            <a:off x="700162" y="1509487"/>
            <a:ext cx="5210782" cy="39828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5052" r="2889" b="3573"/>
          <a:stretch/>
        </p:blipFill>
        <p:spPr>
          <a:xfrm>
            <a:off x="6293562" y="1500637"/>
            <a:ext cx="5219896" cy="39916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160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943" y="1342545"/>
            <a:ext cx="8244115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bn-IN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বাংলাদেশের মুক্তিযুদ্ধ</a:t>
            </a:r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487" y="321852"/>
            <a:ext cx="6852624" cy="9060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6" y="2392132"/>
            <a:ext cx="6163440" cy="410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47699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674" y="2173697"/>
            <a:ext cx="461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3601" y="632067"/>
            <a:ext cx="250031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544" y="2811308"/>
            <a:ext cx="10305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রাতে ঘটে যাওয়া ঘটনার ইতিহাস বর্ণনা করতে 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8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858" y="313008"/>
            <a:ext cx="373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760" y="5867971"/>
            <a:ext cx="635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73" y="1455753"/>
            <a:ext cx="5308599" cy="387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2831364" y="5867971"/>
            <a:ext cx="7796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4" y="1455752"/>
            <a:ext cx="5264954" cy="38709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841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58" y="1553030"/>
            <a:ext cx="5297714" cy="402045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98717" y="5869832"/>
            <a:ext cx="620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8717" y="362208"/>
            <a:ext cx="620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r="29795"/>
          <a:stretch/>
        </p:blipFill>
        <p:spPr>
          <a:xfrm>
            <a:off x="1397001" y="1553030"/>
            <a:ext cx="3976913" cy="40204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5746" y="1217691"/>
            <a:ext cx="3898454" cy="43680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Round Diagonal Corner Rectangle 4"/>
          <p:cNvSpPr/>
          <p:nvPr/>
        </p:nvSpPr>
        <p:spPr>
          <a:xfrm>
            <a:off x="1353261" y="5832444"/>
            <a:ext cx="9843011" cy="114166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9629" bIns="0" numCol="1" spcCol="1270" anchor="t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প্রহর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8717" y="304152"/>
            <a:ext cx="620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চিন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9" y="1237844"/>
            <a:ext cx="5817140" cy="43478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44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6" grpId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33" y="6005745"/>
            <a:ext cx="875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 হয়েছিল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Wave 2"/>
          <p:cNvSpPr/>
          <p:nvPr/>
        </p:nvSpPr>
        <p:spPr>
          <a:xfrm>
            <a:off x="4586217" y="460448"/>
            <a:ext cx="3019567" cy="627797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12" y="1496808"/>
            <a:ext cx="5783161" cy="4192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51917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Shahid-Faridpur\picture\সস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5224" y="1078876"/>
            <a:ext cx="4153776" cy="4700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3175962" y="6066081"/>
            <a:ext cx="6304341" cy="6101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9629" bIns="0" numCol="1" spcCol="1270" anchor="t" anchorCtr="0">
            <a:noAutofit/>
          </a:bodyPr>
          <a:lstStyle/>
          <a:p>
            <a:pPr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5229" y="202554"/>
            <a:ext cx="712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/>
          <a:stretch/>
        </p:blipFill>
        <p:spPr>
          <a:xfrm>
            <a:off x="830943" y="1078876"/>
            <a:ext cx="5642331" cy="4700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21" y="1327047"/>
            <a:ext cx="6241786" cy="4294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ound Diagonal Corner Rectangle 4"/>
          <p:cNvSpPr/>
          <p:nvPr/>
        </p:nvSpPr>
        <p:spPr>
          <a:xfrm>
            <a:off x="1277854" y="5886088"/>
            <a:ext cx="9981608" cy="15662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9629" bIns="0" numCol="1" spcCol="1270" anchor="t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দোসররা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লুটতরাজ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ধ্বংসযজ্ঞ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চালিয়েছ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5315" y="211736"/>
            <a:ext cx="712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3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741</Words>
  <Application>Microsoft Office PowerPoint</Application>
  <PresentationFormat>Widescreen</PresentationFormat>
  <Paragraphs>99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Hasna Begum</dc:creator>
  <cp:lastModifiedBy>REFRESH TECHNOLOGY</cp:lastModifiedBy>
  <cp:revision>9</cp:revision>
  <dcterms:created xsi:type="dcterms:W3CDTF">2021-01-12T13:24:02Z</dcterms:created>
  <dcterms:modified xsi:type="dcterms:W3CDTF">2021-01-19T14:38:45Z</dcterms:modified>
</cp:coreProperties>
</file>