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337" r:id="rId2"/>
    <p:sldId id="330" r:id="rId3"/>
    <p:sldId id="331" r:id="rId4"/>
    <p:sldId id="273" r:id="rId5"/>
    <p:sldId id="329" r:id="rId6"/>
    <p:sldId id="334" r:id="rId7"/>
    <p:sldId id="321" r:id="rId8"/>
    <p:sldId id="335" r:id="rId9"/>
    <p:sldId id="332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325" r:id="rId18"/>
    <p:sldId id="327" r:id="rId19"/>
    <p:sldId id="328" r:id="rId20"/>
  </p:sldIdLst>
  <p:sldSz cx="9144000" cy="6858000" type="screen4x3"/>
  <p:notesSz cx="6858000" cy="9144000"/>
  <p:embeddedFontLst>
    <p:embeddedFont>
      <p:font typeface="Vrinda" panose="020B0502040204020203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utonnyMJ" panose="020B0604020202020204" charset="0"/>
      <p:regular r:id="rId29"/>
      <p:bold r:id="rId30"/>
      <p:italic r:id="rId31"/>
    </p:embeddedFont>
    <p:embeddedFont>
      <p:font typeface="BN BIDISHA Opentype" panose="00000400000000000000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323" autoAdjust="0"/>
  </p:normalViewPr>
  <p:slideViewPr>
    <p:cSldViewPr>
      <p:cViewPr>
        <p:scale>
          <a:sx n="81" d="100"/>
          <a:sy n="81" d="100"/>
        </p:scale>
        <p:origin x="-108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5AD6-0EDA-4F3D-BBC9-4B9404F44E8A}" type="datetimeFigureOut">
              <a:rPr lang="en-US" smtClean="0"/>
              <a:pPr/>
              <a:t>19-Jan-21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4CEF4-676F-4F76-B60F-B34B14966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7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CD276-24B4-411F-A903-C3AB256130D4}" type="datetimeFigureOut">
              <a:rPr lang="en-US" smtClean="0"/>
              <a:pPr/>
              <a:t>19-Jan-21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E619A-CA24-4BB6-9A36-DBCF8952B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6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5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1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2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1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0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0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3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>
            <a:off x="0" y="6463553"/>
            <a:ext cx="9144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9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_1608235394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051" t="5587" r="12564"/>
          <a:stretch/>
        </p:blipFill>
        <p:spPr>
          <a:xfrm>
            <a:off x="0" y="152401"/>
            <a:ext cx="8991600" cy="57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0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371600"/>
            <a:ext cx="8839200" cy="4191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 ফাইবার হলো ডাই-ইলেক্ট্রিক পদার্থ দিয়ে তৈরী এক ধরনের আশ যা আলো নিবন্ধকরণ ও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পরিবহনে সক্ষম।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  <a:defRPr/>
            </a:pPr>
            <a:endPara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 প্রতিসরাংকের এই ধরনের ডাই-ইলেক্ট্রিক দিয়ে অপটিক্যাল ফাইবার গঠিত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228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 ফাইবার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903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8600" y="1389995"/>
            <a:ext cx="571499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1300163">
              <a:defRPr/>
            </a:pP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কোর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:-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ভিতরের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ডাই-ইলেক্ট্রিক কোর যার ব্যাস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১০০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মাইক্রোন হয়ে থাকে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 defTabSz="1300163">
              <a:defRPr/>
            </a:pP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defTabSz="1300163">
              <a:defRPr/>
            </a:pP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ক্ল্যাডিং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কোরকে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আবদ্ধ করে থাকা বাইরের ডাই-ইলেক্ট্রিক আবরন ক্ল্যাডিং নামে পরিচিত।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defTabSz="1300163">
              <a:defRPr/>
            </a:pP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কোরের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প্রতিসরাংক ক্ল্যাডিংয়ের প্রতিসরাংকের চেয়ে বেশী থাকে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 defTabSz="1300163">
              <a:defRPr/>
            </a:pP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defTabSz="1300163">
              <a:defRPr/>
            </a:pP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জ্যাকেট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বাইরের আবরণ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 কাজ করে।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ফাইবার অপটিক ক্যাবল.jpg"/>
          <p:cNvPicPr>
            <a:picLocks noChangeAspect="1"/>
          </p:cNvPicPr>
          <p:nvPr/>
        </p:nvPicPr>
        <p:blipFill>
          <a:blip r:embed="rId2"/>
          <a:srcRect l="2500" r="48333" b="30000"/>
          <a:stretch>
            <a:fillRect/>
          </a:stretch>
        </p:blipFill>
        <p:spPr>
          <a:xfrm>
            <a:off x="6044293" y="1863823"/>
            <a:ext cx="2999014" cy="2971800"/>
          </a:xfrm>
          <a:prstGeom prst="ellipse">
            <a:avLst/>
          </a:prstGeom>
          <a:ln w="63500" cap="rnd">
            <a:solidFill>
              <a:srgbClr val="00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685800" y="304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  ফাইবারের বিভিন্নাংশ: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7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37184" y="1794922"/>
            <a:ext cx="7335178" cy="4205846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১. এটি ইলেক্ট্রিক্যাল সিগন্যালের পরিবর্তে আলোক সিগন্যালের মাধ্যমে ডাটা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 eaLnBrk="1" hangingPunct="1">
              <a:buNone/>
              <a:defRPr/>
            </a:pP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 eaLnBrk="1" hangingPunct="1">
              <a:buNone/>
              <a:defRPr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এতে আলোকের পূর্ণ আভ্যন্তরীণ প্রতিফলন পদ্ধতিতে ডেটা উৎস থেকে গন্তব্যে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ট্রান্সমিট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8762" y="328246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অপটিক্যাল ফাইবারের বৈশিষ্ট্য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37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5138" y="1752600"/>
            <a:ext cx="8534400" cy="3362340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এই তারের মাধ্যমে </a:t>
            </a:r>
            <a:r>
              <a:rPr kumimoji="0" lang="bn-BD" sz="24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গিগাবাইট রেঞ্জ বা তার চেয়ে বেশি গতিতে ডেটা চলাচল করতে পারে।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n-BD" sz="16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 </a:t>
            </a:r>
            <a:r>
              <a:rPr kumimoji="0" lang="bn-BD" sz="24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নেটওয়ার্কের ব্যাকবোন হিসেবে ফাইবার অপটিক্যাল ক্যাবল অধিক ব্যবহৃত হয়।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n-BD" sz="24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বর্তমান বিশ্বে ৯৯% ইন্টারনেটই এই তারের মাধ্যমে পরিচালিত হয়ে থাকে )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304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 ফাইবারের বৈশিষ্ট্য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6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8600" y="1295400"/>
            <a:ext cx="381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4310" tIns="32155" rIns="64310" bIns="32155"/>
          <a:lstStyle/>
          <a:p>
            <a:pPr algn="just" defTabSz="642938">
              <a:spcBef>
                <a:spcPct val="2000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. উচ্চ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ব্যান্ডউইথ সম্পন্ন.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41300" indent="-241300" algn="just" defTabSz="642938">
              <a:spcBef>
                <a:spcPct val="20000"/>
              </a:spcBef>
              <a:defRPr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41300" indent="-241300" algn="just" defTabSz="642938">
              <a:spcBef>
                <a:spcPct val="20000"/>
              </a:spcBef>
              <a:defRPr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just" defTabSz="642938">
              <a:spcBef>
                <a:spcPct val="2000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. আকারে ছোট এবং ওজন অত্যন্ত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 হয়ে থাকে.</a:t>
            </a:r>
          </a:p>
          <a:p>
            <a:pPr marL="241300" indent="-241300" algn="just" defTabSz="642938">
              <a:spcBef>
                <a:spcPct val="20000"/>
              </a:spcBef>
              <a:buFontTx/>
              <a:buChar char="•"/>
              <a:defRPr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241300" indent="-241300" algn="just" defTabSz="642938">
              <a:spcBef>
                <a:spcPct val="20000"/>
              </a:spcBef>
              <a:defRPr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just" defTabSz="642938">
              <a:spcBef>
                <a:spcPct val="20000"/>
              </a:spcBef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৩. শক্তি ক্ষয়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 অপচয় কম হয়.</a:t>
            </a:r>
          </a:p>
          <a:p>
            <a:pPr marL="241300" indent="-241300" algn="just" defTabSz="642938">
              <a:spcBef>
                <a:spcPct val="20000"/>
              </a:spcBef>
              <a:buFontTx/>
              <a:buChar char="•"/>
              <a:defRPr/>
            </a:pP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algn="just" defTabSz="642938">
              <a:spcBef>
                <a:spcPct val="20000"/>
              </a:spcBef>
              <a:defRPr/>
            </a:pPr>
            <a:endParaRPr lang="bn-BD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algn="just" defTabSz="642938">
              <a:spcBef>
                <a:spcPct val="20000"/>
              </a:spcBef>
              <a:buFontTx/>
              <a:buChar char="•"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etImage.jpg"/>
          <p:cNvPicPr>
            <a:picLocks noChangeAspect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>
          <a:xfrm>
            <a:off x="4114800" y="1295400"/>
            <a:ext cx="4333876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3048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অপটিক্যাল ফাইবারের সুবিধা</a:t>
            </a:r>
            <a:endParaRPr lang="en-US" sz="3200" dirty="0"/>
          </a:p>
        </p:txBody>
      </p:sp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3"/>
          <a:srcRect l="15625" t="28231" r="18750" b="8277"/>
          <a:stretch>
            <a:fillRect/>
          </a:stretch>
        </p:blipFill>
        <p:spPr>
          <a:xfrm>
            <a:off x="4724400" y="3048000"/>
            <a:ext cx="321564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tical_fiber_cl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219200"/>
            <a:ext cx="4133848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1295400"/>
            <a:ext cx="41195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4310" tIns="32155" rIns="64310" bIns="32155"/>
          <a:lstStyle/>
          <a:p>
            <a:pPr marL="241300" indent="-241300" algn="just" defTabSz="642938">
              <a:spcBef>
                <a:spcPct val="20000"/>
              </a:spcBef>
              <a:buFontTx/>
              <a:buChar char="•"/>
              <a:defRPr/>
            </a:pP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 defTabSz="642938">
              <a:spcBef>
                <a:spcPct val="20000"/>
              </a:spcBef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৪. বিদ্যুৎ চৌম্বক প্রভাব হতে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মুক্ত</a:t>
            </a:r>
          </a:p>
          <a:p>
            <a:pPr marL="241300" indent="-241300" algn="just" defTabSz="642938">
              <a:spcBef>
                <a:spcPct val="20000"/>
              </a:spcBef>
              <a:defRPr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just" defTabSz="642938">
              <a:spcBef>
                <a:spcPct val="20000"/>
              </a:spcBef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৫. </a:t>
            </a:r>
            <a:r>
              <a:rPr lang="bn-BD" sz="2800" spc="-150" dirty="0">
                <a:latin typeface="NikoshBAN" pitchFamily="2" charset="0"/>
                <a:cs typeface="NikoshBAN" pitchFamily="2" charset="0"/>
              </a:rPr>
              <a:t>ডেটা সংরক্ষণের নিরাপত্তা ও 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গোপনীয়তা 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সম্পন্ন</a:t>
            </a:r>
            <a:endParaRPr lang="bn-BD" sz="2800" spc="-150" dirty="0">
              <a:latin typeface="NikoshBAN" pitchFamily="2" charset="0"/>
              <a:cs typeface="NikoshBAN" pitchFamily="2" charset="0"/>
            </a:endParaRPr>
          </a:p>
          <a:p>
            <a:pPr marL="241300" indent="-241300" algn="just" defTabSz="642938">
              <a:spcBef>
                <a:spcPct val="20000"/>
              </a:spcBef>
              <a:defRPr/>
            </a:pP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algn="just" defTabSz="642938">
              <a:spcBef>
                <a:spcPct val="20000"/>
              </a:spcBef>
              <a:buFontTx/>
              <a:buChar char="•"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04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অপটিক্যাল ফাইবারের  সুবিধা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06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4800" y="990600"/>
            <a:ext cx="472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4310" tIns="32155" rIns="64310" bIns="32155"/>
          <a:lstStyle/>
          <a:p>
            <a:pPr marL="241300" indent="-241300" algn="just" defTabSz="642938">
              <a:spcBef>
                <a:spcPct val="20000"/>
              </a:spcBef>
              <a:buFontTx/>
              <a:buChar char="•"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ফাইবার অপটিক্যাল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ক্যাবলকে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U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আকৃতিতে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বাঁকানো যায় না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41300" indent="-241300" algn="just" defTabSz="642938">
              <a:spcBef>
                <a:spcPct val="20000"/>
              </a:spcBef>
              <a:buFontTx/>
              <a:buChar char="•"/>
              <a:defRPr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41300" indent="-241300" algn="just" defTabSz="642938">
              <a:spcBef>
                <a:spcPct val="20000"/>
              </a:spcBef>
              <a:buFontTx/>
              <a:buChar char="•"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অপটিক্যাল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ফাইবার স্থাপন ও রক্ষনাবেক্ষণ করার জন্য দক্ষ ও কারিগরি জ্ঞানসম্পন্ন জনবল প্রয়োজন 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41300" indent="-241300" algn="just" defTabSz="642938">
              <a:spcBef>
                <a:spcPct val="20000"/>
              </a:spcBef>
              <a:buFontTx/>
              <a:buChar char="•"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আঘাত প্রাপ্ত হলে নষ্ট বা অকেজ</a:t>
            </a:r>
          </a:p>
          <a:p>
            <a:pPr marL="241300" indent="-241300" algn="just" defTabSz="642938">
              <a:spcBef>
                <a:spcPct val="20000"/>
              </a:spcBef>
              <a:buFontTx/>
              <a:buChar char="•"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হয়ে পড়ে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241300" indent="-241300" algn="just" defTabSz="642938">
              <a:spcBef>
                <a:spcPct val="20000"/>
              </a:spcBef>
              <a:buFontTx/>
              <a:buChar char="•"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অপটিক্যাল ফাইবারের অসুবিধা</a:t>
            </a:r>
            <a:endParaRPr lang="en-US" sz="3200" dirty="0"/>
          </a:p>
        </p:txBody>
      </p:sp>
      <p:pic>
        <p:nvPicPr>
          <p:cNvPr id="7" name="Picture 6" descr="d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514600"/>
            <a:ext cx="3733800" cy="33528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5237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3048000"/>
            <a:ext cx="41910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অপটিক্যাল ফাইবারের সুবিধাস মূহ লিখ।</a:t>
            </a:r>
            <a:r>
              <a:rPr lang="pt-BR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000" y="1740660"/>
            <a:ext cx="26670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দল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1752600"/>
            <a:ext cx="26670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 দল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3180" y="2083560"/>
            <a:ext cx="190500" cy="3657600"/>
          </a:xfrm>
          <a:prstGeom prst="rect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72795" y="304800"/>
            <a:ext cx="3900821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05400" y="3048000"/>
            <a:ext cx="40386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অপটিক্যাল ফাইবারের অসুবিধা সমূহ লিখ।</a:t>
            </a:r>
            <a:r>
              <a:rPr lang="pt-BR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9326" y="2083560"/>
            <a:ext cx="190500" cy="3657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400" y="2092569"/>
            <a:ext cx="190500" cy="3657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9277" y="4572000"/>
            <a:ext cx="8587153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2000" dirty="0" smtClean="0">
                <a:latin typeface="NikoshBAN" pitchFamily="2" charset="0"/>
              </a:rPr>
              <a:t>তার কখনো শক্তির অপচয় করে না-- ব্যাখ্যা কর।</a:t>
            </a:r>
            <a:endParaRPr lang="en-US" sz="2400" dirty="0">
              <a:latin typeface="SutonnyMJ" pitchFamily="2" charset="0"/>
            </a:endParaRPr>
          </a:p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86200" y="152400"/>
            <a:ext cx="2895600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06" y="1219200"/>
            <a:ext cx="6028593" cy="2297723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3400" y="3833446"/>
            <a:ext cx="5785338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2400" b="1" dirty="0" smtClean="0">
                <a:latin typeface="NikoshBAN" pitchFamily="2" charset="0"/>
              </a:rPr>
              <a:t>সৃজণশীল প্রশ্ন:</a:t>
            </a:r>
            <a:endParaRPr lang="en-US" sz="2400" b="1" dirty="0">
              <a:latin typeface="SutonnyMJ" pitchFamily="2" charset="0"/>
            </a:endParaRPr>
          </a:p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5562600"/>
            <a:ext cx="8739553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2000" dirty="0" smtClean="0">
                <a:latin typeface="NikoshBAN" pitchFamily="2" charset="0"/>
              </a:rPr>
              <a:t>তারের মধ্যে দিয়েও উচ্চ গতিতে ডাটা আদান প্রদান হতে পারে,--ব্যাখ্যা কর।</a:t>
            </a:r>
            <a:endParaRPr lang="en-US" sz="2000" dirty="0">
              <a:latin typeface="SutonnyMJ" pitchFamily="2" charset="0"/>
            </a:endParaRPr>
          </a:p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24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1447800"/>
            <a:ext cx="54102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3810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/>
                <a:cs typeface="BN BIDISHA Opentype" panose="00000400000000000000" pitchFamily="2" charset="0"/>
              </a:rPr>
              <a:t>ধন্যবাদ</a:t>
            </a:r>
            <a:endParaRPr lang="en-US" sz="11500" dirty="0">
              <a:ln w="38100">
                <a:solidFill>
                  <a:schemeClr val="tx1"/>
                </a:solidFill>
              </a:ln>
              <a:solidFill>
                <a:schemeClr val="tx1"/>
              </a:solidFill>
              <a:latin typeface="NikoshBAN"/>
              <a:cs typeface="BN BIDISHA Opentype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35170"/>
            <a:ext cx="13716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4701"/>
            <a:ext cx="1792207" cy="2547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2077"/>
            <a:ext cx="13716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93" y="3686907"/>
            <a:ext cx="1792207" cy="2547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599"/>
            <a:ext cx="800100" cy="955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482819"/>
            <a:ext cx="1371600" cy="955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251"/>
            <a:ext cx="800100" cy="955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43251"/>
            <a:ext cx="800100" cy="9554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3251"/>
            <a:ext cx="800100" cy="955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3251"/>
            <a:ext cx="800100" cy="9554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69" y="293073"/>
            <a:ext cx="800100" cy="955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466495"/>
            <a:ext cx="800100" cy="9554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481147"/>
            <a:ext cx="800100" cy="9554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4481147"/>
            <a:ext cx="800100" cy="9554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4481147"/>
            <a:ext cx="800100" cy="9554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81147"/>
            <a:ext cx="800100" cy="9554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69" y="4530969"/>
            <a:ext cx="800100" cy="95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42914" y="151458"/>
            <a:ext cx="8256687" cy="10928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7342">
              <a:defRPr/>
            </a:pP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সবাইকে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ফুলেল</a:t>
            </a:r>
            <a:r>
              <a:rPr lang="en-US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</a:rPr>
              <a:t>শুভেচ্ছা</a:t>
            </a:r>
            <a:endParaRPr lang="en-US" b="1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4" y="1447800"/>
            <a:ext cx="825668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5248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/>
              </a:rPr>
              <a:t>শিক্ষক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পরিচিতি</a:t>
            </a:r>
            <a:endParaRPr lang="en-US" sz="36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697162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নাম</a:t>
            </a:r>
            <a:r>
              <a:rPr lang="en-US" sz="2400" dirty="0" smtClean="0">
                <a:latin typeface="NikoshBAN"/>
              </a:rPr>
              <a:t>: </a:t>
            </a:r>
            <a:r>
              <a:rPr lang="en-US" sz="2400" dirty="0" err="1" smtClean="0">
                <a:latin typeface="NikoshBAN"/>
              </a:rPr>
              <a:t>মো</a:t>
            </a:r>
            <a:r>
              <a:rPr lang="en-US" sz="2400" dirty="0" smtClean="0">
                <a:latin typeface="NikoshBAN"/>
              </a:rPr>
              <a:t>: </a:t>
            </a:r>
            <a:r>
              <a:rPr lang="en-US" sz="2400" dirty="0" err="1" smtClean="0">
                <a:latin typeface="NikoshBAN"/>
              </a:rPr>
              <a:t>তরিকুল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ইসলাম</a:t>
            </a:r>
            <a:endParaRPr lang="en-US" sz="2400" dirty="0" smtClean="0">
              <a:latin typeface="NikoshBAN"/>
            </a:endParaRPr>
          </a:p>
          <a:p>
            <a:endParaRPr lang="en-US" sz="1000" dirty="0" smtClean="0">
              <a:latin typeface="NikoshBAN"/>
            </a:endParaRPr>
          </a:p>
          <a:p>
            <a:r>
              <a:rPr lang="en-US" sz="2400" dirty="0" err="1">
                <a:latin typeface="NikoshBAN"/>
              </a:rPr>
              <a:t>পদবী</a:t>
            </a:r>
            <a:r>
              <a:rPr lang="en-US" sz="2400" dirty="0">
                <a:latin typeface="NikoshBAN"/>
              </a:rPr>
              <a:t>:  </a:t>
            </a:r>
            <a:r>
              <a:rPr lang="en-US" sz="2400" dirty="0" err="1">
                <a:latin typeface="NikoshBAN"/>
              </a:rPr>
              <a:t>প্রভাষক</a:t>
            </a:r>
            <a:r>
              <a:rPr lang="en-US" sz="2400" dirty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আইসিটি</a:t>
            </a:r>
            <a:endParaRPr lang="en-US" sz="3600" dirty="0" smtClean="0">
              <a:latin typeface="NikoshBAN"/>
            </a:endParaRPr>
          </a:p>
          <a:p>
            <a:endParaRPr lang="en-US" sz="1200" dirty="0" smtClean="0">
              <a:latin typeface="NikoshBAN"/>
            </a:endParaRPr>
          </a:p>
          <a:p>
            <a:r>
              <a:rPr lang="en-US" sz="2400" dirty="0" err="1" smtClean="0">
                <a:latin typeface="NikoshBAN"/>
              </a:rPr>
              <a:t>প্রতিষ্ঠান</a:t>
            </a:r>
            <a:r>
              <a:rPr lang="en-US" sz="2400" dirty="0" smtClean="0">
                <a:latin typeface="NikoshBAN"/>
              </a:rPr>
              <a:t>: </a:t>
            </a:r>
            <a:r>
              <a:rPr lang="en-US" sz="2400" dirty="0" err="1" smtClean="0">
                <a:latin typeface="NikoshBAN"/>
              </a:rPr>
              <a:t>সুন্দরবন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মহিলা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কলেজ</a:t>
            </a:r>
            <a:r>
              <a:rPr lang="en-US" sz="2400" dirty="0" smtClean="0">
                <a:latin typeface="NikoshBAN"/>
              </a:rPr>
              <a:t>  </a:t>
            </a:r>
            <a:r>
              <a:rPr lang="en-US" sz="2400" dirty="0" err="1" smtClean="0">
                <a:latin typeface="NikoshBAN"/>
              </a:rPr>
              <a:t>রামপাল,বাগেরহাট</a:t>
            </a:r>
            <a:r>
              <a:rPr lang="en-US" sz="2400" dirty="0">
                <a:latin typeface="NikoshBAN"/>
              </a:rPr>
              <a:t> .</a:t>
            </a:r>
            <a:endParaRPr lang="en-US" sz="2400" dirty="0" smtClean="0">
              <a:latin typeface="NikoshBAN"/>
            </a:endParaRPr>
          </a:p>
          <a:p>
            <a:endParaRPr lang="en-US" sz="1000" dirty="0" smtClean="0">
              <a:latin typeface="NikoshBAN"/>
            </a:endParaRPr>
          </a:p>
          <a:p>
            <a:r>
              <a:rPr lang="en-US" sz="2000" dirty="0" err="1" smtClean="0">
                <a:latin typeface="NikoshBAN"/>
              </a:rPr>
              <a:t>মোবাইল</a:t>
            </a:r>
            <a:r>
              <a:rPr lang="en-US" sz="2000" dirty="0" smtClean="0">
                <a:latin typeface="NikoshBAN"/>
              </a:rPr>
              <a:t>: ০১৭১১৯৫৯১৫৪ </a:t>
            </a:r>
            <a:endParaRPr lang="bn-BD" sz="2000" dirty="0" smtClean="0">
              <a:latin typeface="NikoshBAN"/>
            </a:endParaRPr>
          </a:p>
          <a:p>
            <a:r>
              <a:rPr lang="en-US" sz="2000" dirty="0" err="1" smtClean="0"/>
              <a:t>ইমেইল</a:t>
            </a:r>
            <a:r>
              <a:rPr lang="en-US" sz="2000" dirty="0" smtClean="0"/>
              <a:t>- </a:t>
            </a:r>
            <a:r>
              <a:rPr lang="en-US" sz="2000" b="1" dirty="0" smtClean="0"/>
              <a:t>tarikcec@gmail.com</a:t>
            </a:r>
            <a:endParaRPr lang="en-US" sz="2000" b="1" dirty="0"/>
          </a:p>
        </p:txBody>
      </p:sp>
      <p:pic>
        <p:nvPicPr>
          <p:cNvPr id="4" name="Picture 2" descr="I:\TARIK\TARIK\TARIK PIC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4495"/>
            <a:ext cx="1828800" cy="20574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6738" y="75248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</a:t>
            </a:r>
            <a:r>
              <a:rPr lang="en-US" sz="3600" dirty="0" err="1" smtClean="0">
                <a:latin typeface="NikoshBAN"/>
              </a:rPr>
              <a:t>পাঠ</a:t>
            </a:r>
            <a:r>
              <a:rPr lang="en-US" sz="3600" dirty="0" smtClean="0">
                <a:latin typeface="NikoshBAN"/>
              </a:rPr>
              <a:t>  </a:t>
            </a:r>
            <a:r>
              <a:rPr lang="en-US" sz="3600" dirty="0" err="1" smtClean="0">
                <a:latin typeface="NikoshBAN"/>
              </a:rPr>
              <a:t>পরিচিতি</a:t>
            </a:r>
            <a:endParaRPr lang="en-US" sz="3600" dirty="0">
              <a:latin typeface="NikoshBAN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4724400" y="2468562"/>
            <a:ext cx="42378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93713" indent="-36513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87425" indent="-73025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481138" indent="-109538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974850" indent="-146050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2400" dirty="0" err="1" smtClean="0">
                <a:latin typeface="NikoshBAN"/>
              </a:rPr>
              <a:t>শ্রেণী</a:t>
            </a:r>
            <a:r>
              <a:rPr lang="en-US" sz="2400" dirty="0" smtClean="0">
                <a:latin typeface="NikoshBAN"/>
              </a:rPr>
              <a:t>: </a:t>
            </a:r>
            <a:r>
              <a:rPr lang="en-US" sz="2400" dirty="0" err="1" smtClean="0">
                <a:latin typeface="NikoshBAN"/>
              </a:rPr>
              <a:t>একাদশ</a:t>
            </a:r>
            <a:r>
              <a:rPr lang="bn-BD" sz="2400" dirty="0" smtClean="0">
                <a:latin typeface="NikoshBAN"/>
              </a:rPr>
              <a:t>/দ্বাদশ</a:t>
            </a:r>
            <a:r>
              <a:rPr lang="en-US" sz="2400" dirty="0" smtClean="0">
                <a:latin typeface="NikoshBAN"/>
              </a:rPr>
              <a:t>  </a:t>
            </a:r>
          </a:p>
          <a:p>
            <a:endParaRPr lang="en-US" sz="1000" dirty="0" smtClean="0">
              <a:latin typeface="NikoshBAN"/>
            </a:endParaRPr>
          </a:p>
          <a:p>
            <a:r>
              <a:rPr lang="en-US" sz="2400" dirty="0" err="1" smtClean="0">
                <a:latin typeface="NikoshBAN"/>
              </a:rPr>
              <a:t>অধ্যায়</a:t>
            </a:r>
            <a:r>
              <a:rPr lang="en-US" sz="2400" dirty="0" smtClean="0">
                <a:latin typeface="NikoshBAN"/>
              </a:rPr>
              <a:t>: </a:t>
            </a:r>
            <a:r>
              <a:rPr lang="en-US" sz="2400" dirty="0" err="1" smtClean="0">
                <a:latin typeface="NikoshBAN"/>
              </a:rPr>
              <a:t>দ্বিতীয়</a:t>
            </a:r>
            <a:r>
              <a:rPr lang="en-US" sz="2400" dirty="0" smtClean="0">
                <a:latin typeface="NikoshBAN"/>
              </a:rPr>
              <a:t> ,</a:t>
            </a:r>
            <a:r>
              <a:rPr lang="bn-BD" sz="2400" dirty="0" smtClean="0">
                <a:latin typeface="NikoshBAN"/>
              </a:rPr>
              <a:t>অপটিক্যাল ফাইবার,</a:t>
            </a:r>
            <a:endParaRPr lang="en-US" sz="2400" dirty="0" smtClean="0">
              <a:latin typeface="NikoshBAN"/>
            </a:endParaRPr>
          </a:p>
          <a:p>
            <a:endParaRPr lang="en-US" sz="1000" dirty="0" smtClean="0">
              <a:latin typeface="NikoshBAN"/>
            </a:endParaRPr>
          </a:p>
          <a:p>
            <a:r>
              <a:rPr lang="en-US" sz="2400" dirty="0" err="1" smtClean="0">
                <a:latin typeface="NikoshBAN"/>
              </a:rPr>
              <a:t>সময়</a:t>
            </a:r>
            <a:r>
              <a:rPr lang="en-US" sz="2400" dirty="0" smtClean="0">
                <a:latin typeface="NikoshBAN"/>
              </a:rPr>
              <a:t>: </a:t>
            </a:r>
            <a:r>
              <a:rPr lang="bn-BD" sz="2400" dirty="0" smtClean="0">
                <a:latin typeface="NikoshBAN"/>
              </a:rPr>
              <a:t>৪৫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মি</a:t>
            </a:r>
            <a:r>
              <a:rPr lang="en-US" sz="2400" dirty="0" smtClean="0">
                <a:latin typeface="NikoshBAN"/>
              </a:rPr>
              <a:t>:</a:t>
            </a:r>
          </a:p>
          <a:p>
            <a:r>
              <a:rPr lang="bn-BD" sz="1000" dirty="0" smtClean="0">
                <a:latin typeface="NikoshBAN"/>
              </a:rPr>
              <a:t> </a:t>
            </a:r>
            <a:endParaRPr lang="en-US" sz="1000" dirty="0" smtClean="0">
              <a:latin typeface="NikoshBAN"/>
            </a:endParaRPr>
          </a:p>
          <a:p>
            <a:r>
              <a:rPr lang="en-US" sz="2000" dirty="0" err="1" smtClean="0">
                <a:latin typeface="NikoshBAN"/>
              </a:rPr>
              <a:t>তারিখ</a:t>
            </a:r>
            <a:r>
              <a:rPr lang="en-US" sz="2000" dirty="0" smtClean="0">
                <a:latin typeface="NikoshBAN"/>
              </a:rPr>
              <a:t>: </a:t>
            </a:r>
            <a:r>
              <a:rPr lang="bn-BD" sz="2000" dirty="0" smtClean="0">
                <a:latin typeface="NikoshBAN"/>
              </a:rPr>
              <a:t>১</a:t>
            </a:r>
            <a:r>
              <a:rPr lang="bn-BD" sz="2000" dirty="0">
                <a:latin typeface="NikoshBAN"/>
              </a:rPr>
              <a:t>৮</a:t>
            </a:r>
            <a:r>
              <a:rPr lang="en-US" sz="2000" dirty="0" smtClean="0">
                <a:latin typeface="NikoshBAN"/>
              </a:rPr>
              <a:t>-০</a:t>
            </a:r>
            <a:r>
              <a:rPr lang="bn-BD" sz="2000" dirty="0" smtClean="0">
                <a:latin typeface="NikoshBAN"/>
              </a:rPr>
              <a:t>১</a:t>
            </a:r>
            <a:r>
              <a:rPr lang="en-US" sz="2000" dirty="0" smtClean="0">
                <a:latin typeface="NikoshBAN"/>
              </a:rPr>
              <a:t>-২০</a:t>
            </a:r>
            <a:r>
              <a:rPr lang="bn-BD" sz="2000" dirty="0" smtClean="0">
                <a:latin typeface="NikoshBAN"/>
              </a:rPr>
              <a:t>২১</a:t>
            </a:r>
            <a:endParaRPr lang="en-US" sz="2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5035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09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latin typeface="NikoshBAN"/>
                <a:cs typeface="NikoshBAN" pitchFamily="2" charset="0"/>
              </a:rPr>
              <a:t>নিচের ছবি গুলো ভাল করে  দেখ:-</a:t>
            </a:r>
            <a:endParaRPr lang="en-US" sz="3200" dirty="0">
              <a:latin typeface="NikoshBAN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41937"/>
            <a:ext cx="4800600" cy="2800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798"/>
            <a:ext cx="3924300" cy="304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t="19117" r="6411"/>
          <a:stretch/>
        </p:blipFill>
        <p:spPr>
          <a:xfrm>
            <a:off x="73269" y="4242285"/>
            <a:ext cx="3124200" cy="2032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343400"/>
            <a:ext cx="4800600" cy="19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t="19117" r="6411"/>
          <a:stretch/>
        </p:blipFill>
        <p:spPr>
          <a:xfrm>
            <a:off x="0" y="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3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754" y="381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-: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 অপটিক্যাল ফাইবার :-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64418"/>
            <a:ext cx="4624754" cy="3917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4418"/>
            <a:ext cx="3505200" cy="391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2968" y="1219200"/>
            <a:ext cx="6899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43200"/>
            <a:ext cx="8763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#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অপটিক্যাল ফাইবার ক্যাবল কী তা বলতে পারবে-</a:t>
            </a:r>
          </a:p>
          <a:p>
            <a:endParaRPr lang="bn-BD" sz="11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#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অপটিক্যাল ফাইবার ক্যাবলের গঠন ব্যাখ্যা করতে পারবে-</a:t>
            </a:r>
          </a:p>
          <a:p>
            <a:endParaRPr lang="bn-BD" sz="11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#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অপটিক্যাল ফাইবার ক্যাবলের প্রকারভেদ ব্যাখ্যা করতে পারবে-</a:t>
            </a:r>
          </a:p>
          <a:p>
            <a:endParaRPr lang="bn-BD" sz="11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#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ফাইবার অপটিক ক্যাবল যোগাযোগ বর্ণনা করতে পারবে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0" y="2286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</a:rPr>
              <a:t> </a:t>
            </a:r>
            <a:r>
              <a:rPr lang="bn-BD" sz="2800" b="1" dirty="0" smtClean="0">
                <a:latin typeface="NikoshBAN"/>
              </a:rPr>
              <a:t>অপটিক্যাল ফাইবার বা ফাইবার অপটিকস কি?</a:t>
            </a:r>
            <a:endParaRPr lang="en-US" sz="2800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97058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/>
              </a:rPr>
              <a:t>কাচ,বালি এবং আশ এই তিনটি উপাদানের সমন্বয়ে বিশেষ ভাবে তৈরীকৃত ক্যাবলকে বা তারকে বলা হয় অপটিক্যাল ফাইবার বা ফাইবার অপটিকস।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107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4582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257908"/>
            <a:ext cx="707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অপটিক্যাল ক্যাবল বা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ফাইবারের গঠন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.M.Noor-Un-Nab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</TotalTime>
  <Words>439</Words>
  <Application>Microsoft Office PowerPoint</Application>
  <PresentationFormat>On-screen Show (4:3)</PresentationFormat>
  <Paragraphs>86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Vrinda</vt:lpstr>
      <vt:lpstr>Wingdings</vt:lpstr>
      <vt:lpstr>NikoshBAN</vt:lpstr>
      <vt:lpstr>Calibri</vt:lpstr>
      <vt:lpstr>SutonnyMJ</vt:lpstr>
      <vt:lpstr>BN BIDISHA Opentype</vt:lpstr>
      <vt:lpstr>F.M.Noor-Un-Nabi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DOEL</cp:lastModifiedBy>
  <cp:revision>124</cp:revision>
  <dcterms:created xsi:type="dcterms:W3CDTF">2006-08-16T00:00:00Z</dcterms:created>
  <dcterms:modified xsi:type="dcterms:W3CDTF">2021-01-19T15:16:53Z</dcterms:modified>
</cp:coreProperties>
</file>