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94" r:id="rId4"/>
    <p:sldId id="295" r:id="rId5"/>
    <p:sldId id="296" r:id="rId6"/>
    <p:sldId id="298" r:id="rId7"/>
    <p:sldId id="299" r:id="rId8"/>
    <p:sldId id="300" r:id="rId9"/>
    <p:sldId id="301" r:id="rId10"/>
    <p:sldId id="329" r:id="rId11"/>
    <p:sldId id="328" r:id="rId12"/>
    <p:sldId id="327" r:id="rId13"/>
    <p:sldId id="326" r:id="rId14"/>
    <p:sldId id="325" r:id="rId15"/>
    <p:sldId id="330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16" r:id="rId24"/>
    <p:sldId id="317" r:id="rId25"/>
    <p:sldId id="318" r:id="rId26"/>
    <p:sldId id="31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4A16404-78FD-4A45-A964-990CAAA8D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417" y="832345"/>
            <a:ext cx="6971383" cy="4841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28D44A-65EE-45FA-84E2-EE0BEEB6A1FB}"/>
              </a:ext>
            </a:extLst>
          </p:cNvPr>
          <p:cNvSpPr txBox="1"/>
          <p:nvPr/>
        </p:nvSpPr>
        <p:spPr>
          <a:xfrm>
            <a:off x="2770165" y="5369004"/>
            <a:ext cx="49260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838200" y="507736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প্রায়ই সে বন্ধুদের বাড়ি নিয়ে আসে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বলে, মা, ওদের খেতে দাও।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Admin\Desktop\yasin\Picture\unnam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2667000" cy="2633663"/>
          </a:xfrm>
          <a:prstGeom prst="rect">
            <a:avLst/>
          </a:prstGeom>
          <a:noFill/>
        </p:spPr>
      </p:pic>
      <p:pic>
        <p:nvPicPr>
          <p:cNvPr id="24578" name="Picture 2" descr="C:\Users\Admin\Desktop\yasin\Picture\IMG202101182311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57150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760586" y="533400"/>
            <a:ext cx="391485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পড়ি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609600" y="51535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 আনন্দের সঙ্গে ছেলের বন্ধুদের খেতে দেন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 হাসিমুখে ছেলের আবদার পূরণ করেন।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Admin\Desktop\yasin\Picture\unnam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2667000" cy="2633663"/>
          </a:xfrm>
          <a:prstGeom prst="rect">
            <a:avLst/>
          </a:prstGeom>
          <a:noFill/>
        </p:spPr>
      </p:pic>
      <p:pic>
        <p:nvPicPr>
          <p:cNvPr id="25602" name="Picture 2" descr="C:\Users\Admin\Desktop\yasin\Picture\IMG202101182312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85363"/>
            <a:ext cx="5791200" cy="3543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836786" y="609600"/>
            <a:ext cx="391485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পড়ি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457200" y="5077361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বর্ষাকালে স্কুলে যেতে বাবা খোকাকে ছাতা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কিনে দিলেন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খোকা ছাতা নিয়ে স্কুলে যায়।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Admin\Desktop\yasin\Picture\unnam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2667000" cy="2633663"/>
          </a:xfrm>
          <a:prstGeom prst="rect">
            <a:avLst/>
          </a:prstGeom>
          <a:noFill/>
        </p:spPr>
      </p:pic>
      <p:pic>
        <p:nvPicPr>
          <p:cNvPr id="26626" name="Picture 2" descr="C:\Users\Admin\Desktop\yasin\Picture\IMG202101182312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84990"/>
            <a:ext cx="5791200" cy="3420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760586" y="533400"/>
            <a:ext cx="391485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পড়ি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381000" y="524738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একদিন ছাতা ছাড়া ভিজে ভিজে বাড়ি ফিরল খোকা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 জিজ্ঞেস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করলেন, “তোর ছাতা কই বাবা? এমন ভিজেছিস কেন?”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Admin\Desktop\yasin\Picture\unnam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2667000" cy="2633663"/>
          </a:xfrm>
          <a:prstGeom prst="rect">
            <a:avLst/>
          </a:prstGeom>
          <a:noFill/>
        </p:spPr>
      </p:pic>
      <p:pic>
        <p:nvPicPr>
          <p:cNvPr id="27650" name="Picture 2" descr="C:\Users\Admin\Desktop\yasin\Picture\IMG202101182312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5791200" cy="3508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760586" y="533400"/>
            <a:ext cx="391485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পড়ি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304800" y="507736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খোকা হাসিমুখে বলল, “মাগো, আমার এক গরিব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বন্ধুর ছাতা নেই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আমার ছাতাটা ওকে দিয়েছি।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Admin\Desktop\yasin\Picture\unnam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2667000" cy="2633663"/>
          </a:xfrm>
          <a:prstGeom prst="rect">
            <a:avLst/>
          </a:prstGeom>
          <a:noFill/>
        </p:spPr>
      </p:pic>
      <p:pic>
        <p:nvPicPr>
          <p:cNvPr id="28674" name="Picture 2" descr="C:\Users\Admin\Desktop\yasin\Picture\IMG202101182312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" y="1600200"/>
            <a:ext cx="5732477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684386" y="533400"/>
            <a:ext cx="391485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পড়ি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2"/>
          <p:cNvSpPr txBox="1"/>
          <p:nvPr/>
        </p:nvSpPr>
        <p:spPr>
          <a:xfrm>
            <a:off x="609600" y="2416314"/>
            <a:ext cx="7772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57600" y="4081463"/>
          <a:ext cx="1333500" cy="490537"/>
        </p:xfrm>
        <a:graphic>
          <a:graphicData uri="http://schemas.openxmlformats.org/presentationml/2006/ole">
            <p:oleObj spid="_x0000_s22530" name="Packager Shell Object" showAsIcon="1" r:id="rId4" imgW="1332720" imgH="4910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ectangle 4"/>
          <p:cNvSpPr/>
          <p:nvPr/>
        </p:nvSpPr>
        <p:spPr>
          <a:xfrm>
            <a:off x="3106594" y="228600"/>
            <a:ext cx="2608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7200" y="1371600"/>
            <a:ext cx="3886200" cy="5181600"/>
            <a:chOff x="381000" y="2971800"/>
            <a:chExt cx="3048000" cy="3581400"/>
          </a:xfrm>
        </p:grpSpPr>
        <p:grpSp>
          <p:nvGrpSpPr>
            <p:cNvPr id="9" name="Group 8"/>
            <p:cNvGrpSpPr/>
            <p:nvPr/>
          </p:nvGrpSpPr>
          <p:grpSpPr>
            <a:xfrm>
              <a:off x="381000" y="2971800"/>
              <a:ext cx="3048000" cy="3581400"/>
              <a:chOff x="1143000" y="1447800"/>
              <a:chExt cx="3124200" cy="4038600"/>
            </a:xfrm>
          </p:grpSpPr>
          <p:pic>
            <p:nvPicPr>
              <p:cNvPr id="10" name="Picture 2" descr="C:\Users\Admin\Desktop\yasin\Picture\Capture77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19200" y="1462088"/>
                <a:ext cx="2990850" cy="39338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</p:pic>
          <p:sp>
            <p:nvSpPr>
              <p:cNvPr id="11" name="Frame 10"/>
              <p:cNvSpPr/>
              <p:nvPr/>
            </p:nvSpPr>
            <p:spPr>
              <a:xfrm>
                <a:off x="1143000" y="1447800"/>
                <a:ext cx="3124200" cy="4038600"/>
              </a:xfrm>
              <a:prstGeom prst="frame">
                <a:avLst>
                  <a:gd name="adj1" fmla="val 1857"/>
                </a:avLst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Frame 11"/>
            <p:cNvSpPr/>
            <p:nvPr/>
          </p:nvSpPr>
          <p:spPr>
            <a:xfrm>
              <a:off x="609600" y="5410200"/>
              <a:ext cx="2667000" cy="762000"/>
            </a:xfrm>
            <a:prstGeom prst="frame">
              <a:avLst>
                <a:gd name="adj1" fmla="val 0"/>
              </a:avLst>
            </a:prstGeom>
            <a:solidFill>
              <a:schemeClr val="accent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24400" y="1371600"/>
            <a:ext cx="4038600" cy="5181600"/>
            <a:chOff x="5105400" y="1676400"/>
            <a:chExt cx="3369652" cy="4419600"/>
          </a:xfrm>
        </p:grpSpPr>
        <p:pic>
          <p:nvPicPr>
            <p:cNvPr id="22530" name="Picture 2" descr="C:\Users\Admin\Desktop\yasin\Picture\Capture25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05400" y="1676400"/>
              <a:ext cx="3369652" cy="4400550"/>
            </a:xfrm>
            <a:prstGeom prst="rect">
              <a:avLst/>
            </a:prstGeom>
            <a:noFill/>
          </p:spPr>
        </p:pic>
        <p:grpSp>
          <p:nvGrpSpPr>
            <p:cNvPr id="17" name="Group 16"/>
            <p:cNvGrpSpPr/>
            <p:nvPr/>
          </p:nvGrpSpPr>
          <p:grpSpPr>
            <a:xfrm>
              <a:off x="5105400" y="1676400"/>
              <a:ext cx="3352800" cy="4419600"/>
              <a:chOff x="5105400" y="1676400"/>
              <a:chExt cx="3352800" cy="4419600"/>
            </a:xfrm>
          </p:grpSpPr>
          <p:sp>
            <p:nvSpPr>
              <p:cNvPr id="15" name="Frame 14"/>
              <p:cNvSpPr/>
              <p:nvPr/>
            </p:nvSpPr>
            <p:spPr>
              <a:xfrm>
                <a:off x="5105400" y="1676400"/>
                <a:ext cx="3352800" cy="4419600"/>
              </a:xfrm>
              <a:prstGeom prst="frame">
                <a:avLst>
                  <a:gd name="adj1" fmla="val 2170"/>
                </a:avLst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ame 15"/>
              <p:cNvSpPr/>
              <p:nvPr/>
            </p:nvSpPr>
            <p:spPr>
              <a:xfrm>
                <a:off x="5334000" y="1981200"/>
                <a:ext cx="1600200" cy="609600"/>
              </a:xfrm>
              <a:prstGeom prst="frame">
                <a:avLst>
                  <a:gd name="adj1" fmla="val 0"/>
                </a:avLst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2CC8EB3A-B8F7-45C9-B921-D1959420EA66}"/>
              </a:ext>
            </a:extLst>
          </p:cNvPr>
          <p:cNvSpPr/>
          <p:nvPr/>
        </p:nvSpPr>
        <p:spPr>
          <a:xfrm>
            <a:off x="0" y="525959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1371600"/>
            <a:ext cx="3886200" cy="5181600"/>
            <a:chOff x="381000" y="2971800"/>
            <a:chExt cx="3048000" cy="3581400"/>
          </a:xfrm>
        </p:grpSpPr>
        <p:grpSp>
          <p:nvGrpSpPr>
            <p:cNvPr id="12" name="Group 8"/>
            <p:cNvGrpSpPr/>
            <p:nvPr/>
          </p:nvGrpSpPr>
          <p:grpSpPr>
            <a:xfrm>
              <a:off x="381000" y="2971800"/>
              <a:ext cx="3048000" cy="3581400"/>
              <a:chOff x="1143000" y="1447800"/>
              <a:chExt cx="3124200" cy="4038600"/>
            </a:xfrm>
          </p:grpSpPr>
          <p:pic>
            <p:nvPicPr>
              <p:cNvPr id="15" name="Picture 2" descr="C:\Users\Admin\Desktop\yasin\Picture\Capture7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19200" y="1462088"/>
                <a:ext cx="2990850" cy="39338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</p:pic>
          <p:sp>
            <p:nvSpPr>
              <p:cNvPr id="16" name="Frame 15"/>
              <p:cNvSpPr/>
              <p:nvPr/>
            </p:nvSpPr>
            <p:spPr>
              <a:xfrm>
                <a:off x="1143000" y="1447800"/>
                <a:ext cx="3124200" cy="4038600"/>
              </a:xfrm>
              <a:prstGeom prst="frame">
                <a:avLst>
                  <a:gd name="adj1" fmla="val 1857"/>
                </a:avLst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Frame 13"/>
            <p:cNvSpPr/>
            <p:nvPr/>
          </p:nvSpPr>
          <p:spPr>
            <a:xfrm>
              <a:off x="609600" y="5410200"/>
              <a:ext cx="2667000" cy="762000"/>
            </a:xfrm>
            <a:prstGeom prst="frame">
              <a:avLst>
                <a:gd name="adj1" fmla="val 0"/>
              </a:avLst>
            </a:prstGeom>
            <a:solidFill>
              <a:schemeClr val="accent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24400" y="1371600"/>
            <a:ext cx="4038600" cy="5181600"/>
            <a:chOff x="5105400" y="1676400"/>
            <a:chExt cx="3369652" cy="4419600"/>
          </a:xfrm>
        </p:grpSpPr>
        <p:pic>
          <p:nvPicPr>
            <p:cNvPr id="18" name="Picture 2" descr="C:\Users\Admin\Desktop\yasin\Picture\Capture25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1676400"/>
              <a:ext cx="3369652" cy="4400550"/>
            </a:xfrm>
            <a:prstGeom prst="rect">
              <a:avLst/>
            </a:prstGeom>
            <a:noFill/>
          </p:spPr>
        </p:pic>
        <p:grpSp>
          <p:nvGrpSpPr>
            <p:cNvPr id="19" name="Group 16"/>
            <p:cNvGrpSpPr/>
            <p:nvPr/>
          </p:nvGrpSpPr>
          <p:grpSpPr>
            <a:xfrm>
              <a:off x="5105400" y="1676400"/>
              <a:ext cx="3352800" cy="4419600"/>
              <a:chOff x="5105400" y="1676400"/>
              <a:chExt cx="3352800" cy="4419600"/>
            </a:xfrm>
          </p:grpSpPr>
          <p:sp>
            <p:nvSpPr>
              <p:cNvPr id="20" name="Frame 19"/>
              <p:cNvSpPr/>
              <p:nvPr/>
            </p:nvSpPr>
            <p:spPr>
              <a:xfrm>
                <a:off x="5105400" y="1676400"/>
                <a:ext cx="3352800" cy="4419600"/>
              </a:xfrm>
              <a:prstGeom prst="frame">
                <a:avLst>
                  <a:gd name="adj1" fmla="val 2170"/>
                </a:avLst>
              </a:prstGeom>
              <a:solidFill>
                <a:schemeClr val="tx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ame 20"/>
              <p:cNvSpPr/>
              <p:nvPr/>
            </p:nvSpPr>
            <p:spPr>
              <a:xfrm>
                <a:off x="5334000" y="1981200"/>
                <a:ext cx="1600200" cy="609600"/>
              </a:xfrm>
              <a:prstGeom prst="frame">
                <a:avLst>
                  <a:gd name="adj1" fmla="val 0"/>
                </a:avLst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4471986" y="2895600"/>
            <a:ext cx="4672014" cy="19697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100" dirty="0" smtClean="0">
                <a:latin typeface="NikoshBAN" pitchFamily="2" charset="0"/>
                <a:cs typeface="NikoshBAN" pitchFamily="2" charset="0"/>
              </a:rPr>
              <a:t>শিক্ষার্থীরা নিরবে কয়েক বার পরবে।    </a:t>
            </a:r>
            <a:endParaRPr lang="en-GB" sz="6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685800"/>
            <a:ext cx="246894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/>
          </a:p>
        </p:txBody>
      </p:sp>
      <p:pic>
        <p:nvPicPr>
          <p:cNvPr id="7" name="Picture 6" descr="20180729_095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149" y="2209800"/>
            <a:ext cx="4010307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FF4A15-11C7-471C-96B4-41D5C0F51EE5}"/>
              </a:ext>
            </a:extLst>
          </p:cNvPr>
          <p:cNvSpPr/>
          <p:nvPr/>
        </p:nvSpPr>
        <p:spPr>
          <a:xfrm>
            <a:off x="3421272" y="2297174"/>
            <a:ext cx="937094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333E66-E7A1-440D-B3AA-41253E197085}"/>
              </a:ext>
            </a:extLst>
          </p:cNvPr>
          <p:cNvSpPr/>
          <p:nvPr/>
        </p:nvSpPr>
        <p:spPr>
          <a:xfrm>
            <a:off x="3345072" y="3124200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3F1A3D-1076-4777-9BCC-8135F872CF01}"/>
              </a:ext>
            </a:extLst>
          </p:cNvPr>
          <p:cNvSpPr/>
          <p:nvPr/>
        </p:nvSpPr>
        <p:spPr>
          <a:xfrm>
            <a:off x="3345072" y="3897372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E487D5-4D32-49A0-BC16-41FB2C2C9763}"/>
              </a:ext>
            </a:extLst>
          </p:cNvPr>
          <p:cNvSpPr/>
          <p:nvPr/>
        </p:nvSpPr>
        <p:spPr>
          <a:xfrm>
            <a:off x="4411872" y="2158425"/>
            <a:ext cx="358912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>
              <a:rot lat="0" lon="120000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সখা।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330CE89C-5A2C-467B-BD2C-C9570FE651A8}"/>
              </a:ext>
            </a:extLst>
          </p:cNvPr>
          <p:cNvSpPr/>
          <p:nvPr/>
        </p:nvSpPr>
        <p:spPr>
          <a:xfrm>
            <a:off x="4411872" y="2870777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বৃষ্টির সময়।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38CDBDDC-951C-4042-8522-15519C87FC57}"/>
              </a:ext>
            </a:extLst>
          </p:cNvPr>
          <p:cNvSpPr/>
          <p:nvPr/>
        </p:nvSpPr>
        <p:spPr>
          <a:xfrm>
            <a:off x="1066800" y="2160152"/>
            <a:ext cx="1944826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BD6B69-7C9C-497A-9BCC-B0ADD35CFEF5}"/>
              </a:ext>
            </a:extLst>
          </p:cNvPr>
          <p:cNvSpPr/>
          <p:nvPr/>
        </p:nvSpPr>
        <p:spPr>
          <a:xfrm>
            <a:off x="1062431" y="3684152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F4109F9-9B52-4CE7-9BE3-E70E14192AD9}"/>
              </a:ext>
            </a:extLst>
          </p:cNvPr>
          <p:cNvSpPr/>
          <p:nvPr/>
        </p:nvSpPr>
        <p:spPr>
          <a:xfrm>
            <a:off x="4411872" y="3632777"/>
            <a:ext cx="355797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3BD803-9156-43AB-A25C-704C70F8B880}"/>
              </a:ext>
            </a:extLst>
          </p:cNvPr>
          <p:cNvSpPr/>
          <p:nvPr/>
        </p:nvSpPr>
        <p:spPr>
          <a:xfrm>
            <a:off x="1076273" y="2922152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বর্ষাকাল  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9A914116-280D-465E-B643-46B769DE6F8F}"/>
              </a:ext>
            </a:extLst>
          </p:cNvPr>
          <p:cNvSpPr/>
          <p:nvPr/>
        </p:nvSpPr>
        <p:spPr>
          <a:xfrm>
            <a:off x="2046486" y="1253354"/>
            <a:ext cx="5337185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9071245">
            <a:off x="-99976" y="1196159"/>
            <a:ext cx="202102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333E66-E7A1-440D-B3AA-41253E197085}"/>
              </a:ext>
            </a:extLst>
          </p:cNvPr>
          <p:cNvSpPr/>
          <p:nvPr/>
        </p:nvSpPr>
        <p:spPr>
          <a:xfrm>
            <a:off x="3394636" y="4572000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3F1A3D-1076-4777-9BCC-8135F872CF01}"/>
              </a:ext>
            </a:extLst>
          </p:cNvPr>
          <p:cNvSpPr/>
          <p:nvPr/>
        </p:nvSpPr>
        <p:spPr>
          <a:xfrm>
            <a:off x="3345072" y="5334000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BD6B69-7C9C-497A-9BCC-B0ADD35CFEF5}"/>
              </a:ext>
            </a:extLst>
          </p:cNvPr>
          <p:cNvSpPr/>
          <p:nvPr/>
        </p:nvSpPr>
        <p:spPr>
          <a:xfrm>
            <a:off x="1006283" y="5156776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নিবিড় 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8F4109F9-9B52-4CE7-9BE3-E70E14192AD9}"/>
              </a:ext>
            </a:extLst>
          </p:cNvPr>
          <p:cNvSpPr/>
          <p:nvPr/>
        </p:nvSpPr>
        <p:spPr>
          <a:xfrm>
            <a:off x="4411872" y="5105401"/>
            <a:ext cx="355797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গভীর।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3BD803-9156-43AB-A25C-704C70F8B880}"/>
              </a:ext>
            </a:extLst>
          </p:cNvPr>
          <p:cNvSpPr/>
          <p:nvPr/>
        </p:nvSpPr>
        <p:spPr>
          <a:xfrm>
            <a:off x="1020125" y="4394776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আবদার 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xmlns:lc="http://schemas.openxmlformats.org/drawingml/2006/lockedCanvas" id="{330CE89C-5A2C-467B-BD2C-C9570FE651A8}"/>
              </a:ext>
            </a:extLst>
          </p:cNvPr>
          <p:cNvSpPr/>
          <p:nvPr/>
        </p:nvSpPr>
        <p:spPr>
          <a:xfrm>
            <a:off x="4411872" y="4343401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বায়না।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7F399D-6995-4331-9B3B-B48BD6D08012}"/>
              </a:ext>
            </a:extLst>
          </p:cNvPr>
          <p:cNvSpPr/>
          <p:nvPr/>
        </p:nvSpPr>
        <p:spPr>
          <a:xfrm>
            <a:off x="3296087" y="2286000"/>
            <a:ext cx="5543113" cy="31393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জোবায়ের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ঠেংগামারা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০১৭২২৬৬৪১৪১  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0487" y="1905000"/>
            <a:ext cx="2832100" cy="3505200"/>
            <a:chOff x="381000" y="1968500"/>
            <a:chExt cx="2832100" cy="3505200"/>
          </a:xfrm>
        </p:grpSpPr>
        <p:grpSp>
          <p:nvGrpSpPr>
            <p:cNvPr id="7" name="Group 11"/>
            <p:cNvGrpSpPr/>
            <p:nvPr/>
          </p:nvGrpSpPr>
          <p:grpSpPr>
            <a:xfrm>
              <a:off x="482600" y="2070100"/>
              <a:ext cx="2628900" cy="3302000"/>
              <a:chOff x="2182395" y="494354"/>
              <a:chExt cx="3763211" cy="446430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182395" y="494354"/>
                <a:ext cx="3763211" cy="446430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BD380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0" name="Oval 4"/>
              <p:cNvSpPr/>
              <p:nvPr/>
            </p:nvSpPr>
            <p:spPr>
              <a:xfrm>
                <a:off x="2797779" y="1191664"/>
                <a:ext cx="2532441" cy="3035337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sp>
          <p:nvSpPr>
            <p:cNvPr id="8" name="Donut 7"/>
            <p:cNvSpPr/>
            <p:nvPr/>
          </p:nvSpPr>
          <p:spPr>
            <a:xfrm>
              <a:off x="381000" y="1968500"/>
              <a:ext cx="2832100" cy="3505200"/>
            </a:xfrm>
            <a:prstGeom prst="donut">
              <a:avLst>
                <a:gd name="adj" fmla="val 4272"/>
              </a:avLst>
            </a:prstGeom>
            <a:solidFill>
              <a:srgbClr val="92D050"/>
            </a:solidFill>
            <a:ln>
              <a:solidFill>
                <a:srgbClr val="BD38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00687" y="505361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FF4A15-11C7-471C-96B4-41D5C0F51EE5}"/>
              </a:ext>
            </a:extLst>
          </p:cNvPr>
          <p:cNvSpPr/>
          <p:nvPr/>
        </p:nvSpPr>
        <p:spPr>
          <a:xfrm>
            <a:off x="3573672" y="2499223"/>
            <a:ext cx="937094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333E66-E7A1-440D-B3AA-41253E197085}"/>
              </a:ext>
            </a:extLst>
          </p:cNvPr>
          <p:cNvSpPr/>
          <p:nvPr/>
        </p:nvSpPr>
        <p:spPr>
          <a:xfrm>
            <a:off x="3497472" y="3326249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3F1A3D-1076-4777-9BCC-8135F872CF01}"/>
              </a:ext>
            </a:extLst>
          </p:cNvPr>
          <p:cNvSpPr/>
          <p:nvPr/>
        </p:nvSpPr>
        <p:spPr>
          <a:xfrm>
            <a:off x="3497472" y="4099421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E487D5-4D32-49A0-BC16-41FB2C2C9763}"/>
              </a:ext>
            </a:extLst>
          </p:cNvPr>
          <p:cNvSpPr/>
          <p:nvPr/>
        </p:nvSpPr>
        <p:spPr>
          <a:xfrm>
            <a:off x="4648200" y="2360474"/>
            <a:ext cx="335280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>
              <a:rot lat="0" lon="120000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ছোট।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330CE89C-5A2C-467B-BD2C-C9570FE651A8}"/>
              </a:ext>
            </a:extLst>
          </p:cNvPr>
          <p:cNvSpPr/>
          <p:nvPr/>
        </p:nvSpPr>
        <p:spPr>
          <a:xfrm>
            <a:off x="4564272" y="3072826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38CDBDDC-951C-4042-8522-15519C87FC57}"/>
              </a:ext>
            </a:extLst>
          </p:cNvPr>
          <p:cNvSpPr/>
          <p:nvPr/>
        </p:nvSpPr>
        <p:spPr>
          <a:xfrm>
            <a:off x="1143866" y="2362201"/>
            <a:ext cx="202016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BD6B69-7C9C-497A-9BCC-B0ADD35CFEF5}"/>
              </a:ext>
            </a:extLst>
          </p:cNvPr>
          <p:cNvSpPr/>
          <p:nvPr/>
        </p:nvSpPr>
        <p:spPr>
          <a:xfrm>
            <a:off x="1214831" y="3886201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 </a:t>
            </a:r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F4109F9-9B52-4CE7-9BE3-E70E14192AD9}"/>
              </a:ext>
            </a:extLst>
          </p:cNvPr>
          <p:cNvSpPr/>
          <p:nvPr/>
        </p:nvSpPr>
        <p:spPr>
          <a:xfrm>
            <a:off x="4564272" y="3834826"/>
            <a:ext cx="355797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3BD803-9156-43AB-A25C-704C70F8B880}"/>
              </a:ext>
            </a:extLst>
          </p:cNvPr>
          <p:cNvSpPr/>
          <p:nvPr/>
        </p:nvSpPr>
        <p:spPr>
          <a:xfrm>
            <a:off x="1228673" y="3124201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 </a:t>
            </a:r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9A914116-280D-465E-B643-46B769DE6F8F}"/>
              </a:ext>
            </a:extLst>
          </p:cNvPr>
          <p:cNvSpPr/>
          <p:nvPr/>
        </p:nvSpPr>
        <p:spPr>
          <a:xfrm>
            <a:off x="2198886" y="1455403"/>
            <a:ext cx="5337185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9071245">
            <a:off x="52424" y="1398208"/>
            <a:ext cx="202102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333E66-E7A1-440D-B3AA-41253E197085}"/>
              </a:ext>
            </a:extLst>
          </p:cNvPr>
          <p:cNvSpPr/>
          <p:nvPr/>
        </p:nvSpPr>
        <p:spPr>
          <a:xfrm>
            <a:off x="3547036" y="4774049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3F1A3D-1076-4777-9BCC-8135F872CF01}"/>
              </a:ext>
            </a:extLst>
          </p:cNvPr>
          <p:cNvSpPr/>
          <p:nvPr/>
        </p:nvSpPr>
        <p:spPr>
          <a:xfrm>
            <a:off x="3497472" y="5536049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BD6B69-7C9C-497A-9BCC-B0ADD35CFEF5}"/>
              </a:ext>
            </a:extLst>
          </p:cNvPr>
          <p:cNvSpPr/>
          <p:nvPr/>
        </p:nvSpPr>
        <p:spPr>
          <a:xfrm>
            <a:off x="1158683" y="5358825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8F4109F9-9B52-4CE7-9BE3-E70E14192AD9}"/>
              </a:ext>
            </a:extLst>
          </p:cNvPr>
          <p:cNvSpPr/>
          <p:nvPr/>
        </p:nvSpPr>
        <p:spPr>
          <a:xfrm>
            <a:off x="4564272" y="5307450"/>
            <a:ext cx="355797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ধনী।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3BD803-9156-43AB-A25C-704C70F8B880}"/>
              </a:ext>
            </a:extLst>
          </p:cNvPr>
          <p:cNvSpPr/>
          <p:nvPr/>
        </p:nvSpPr>
        <p:spPr>
          <a:xfrm>
            <a:off x="1172525" y="4596825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 </a:t>
            </a:r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xmlns:lc="http://schemas.openxmlformats.org/drawingml/2006/lockedCanvas" id="{330CE89C-5A2C-467B-BD2C-C9570FE651A8}"/>
              </a:ext>
            </a:extLst>
          </p:cNvPr>
          <p:cNvSpPr/>
          <p:nvPr/>
        </p:nvSpPr>
        <p:spPr>
          <a:xfrm>
            <a:off x="4564272" y="4545450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0791F1FA-036E-40E1-8F03-BB7804EB0F39}"/>
              </a:ext>
            </a:extLst>
          </p:cNvPr>
          <p:cNvSpPr txBox="1"/>
          <p:nvPr/>
        </p:nvSpPr>
        <p:spPr>
          <a:xfrm>
            <a:off x="1981200" y="533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 rot="19071245">
            <a:off x="201922" y="1127489"/>
            <a:ext cx="204346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6B6B71-F44E-4BCC-AE5B-7819665EC599}"/>
              </a:ext>
            </a:extLst>
          </p:cNvPr>
          <p:cNvSpPr txBox="1"/>
          <p:nvPr/>
        </p:nvSpPr>
        <p:spPr>
          <a:xfrm>
            <a:off x="4238454" y="2383302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854803-4B6D-46FF-854D-73BDBC0633D3}"/>
              </a:ext>
            </a:extLst>
          </p:cNvPr>
          <p:cNvSpPr txBox="1"/>
          <p:nvPr/>
        </p:nvSpPr>
        <p:spPr>
          <a:xfrm>
            <a:off x="5638800" y="2383303"/>
            <a:ext cx="11333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64EBEE-DFE0-47B8-A879-6867BF30AB01}"/>
              </a:ext>
            </a:extLst>
          </p:cNvPr>
          <p:cNvSpPr txBox="1"/>
          <p:nvPr/>
        </p:nvSpPr>
        <p:spPr>
          <a:xfrm>
            <a:off x="-685800" y="22860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3B19F4-538C-47DB-84C1-B8A06B4F0F6C}"/>
              </a:ext>
            </a:extLst>
          </p:cNvPr>
          <p:cNvSpPr txBox="1"/>
          <p:nvPr/>
        </p:nvSpPr>
        <p:spPr>
          <a:xfrm>
            <a:off x="-304800" y="2286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1ABB5B-18DF-473F-9955-9CED86FB39AD}"/>
              </a:ext>
            </a:extLst>
          </p:cNvPr>
          <p:cNvSpPr txBox="1"/>
          <p:nvPr/>
        </p:nvSpPr>
        <p:spPr>
          <a:xfrm>
            <a:off x="7315200" y="2362200"/>
            <a:ext cx="1590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C6B6B71-F44E-4BCC-AE5B-7819665EC599}"/>
              </a:ext>
            </a:extLst>
          </p:cNvPr>
          <p:cNvSpPr txBox="1"/>
          <p:nvPr/>
        </p:nvSpPr>
        <p:spPr>
          <a:xfrm>
            <a:off x="4238454" y="3450102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8854803-4B6D-46FF-854D-73BDBC0633D3}"/>
              </a:ext>
            </a:extLst>
          </p:cNvPr>
          <p:cNvSpPr txBox="1"/>
          <p:nvPr/>
        </p:nvSpPr>
        <p:spPr>
          <a:xfrm>
            <a:off x="5638800" y="3450103"/>
            <a:ext cx="1143000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964EBEE-DFE0-47B8-A879-6867BF30AB01}"/>
              </a:ext>
            </a:extLst>
          </p:cNvPr>
          <p:cNvSpPr txBox="1"/>
          <p:nvPr/>
        </p:nvSpPr>
        <p:spPr>
          <a:xfrm>
            <a:off x="-381000" y="3352800"/>
            <a:ext cx="266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73B19F4-538C-47DB-84C1-B8A06B4F0F6C}"/>
              </a:ext>
            </a:extLst>
          </p:cNvPr>
          <p:cNvSpPr txBox="1"/>
          <p:nvPr/>
        </p:nvSpPr>
        <p:spPr>
          <a:xfrm>
            <a:off x="304800" y="335280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71ABB5B-18DF-473F-9955-9CED86FB39AD}"/>
              </a:ext>
            </a:extLst>
          </p:cNvPr>
          <p:cNvSpPr txBox="1"/>
          <p:nvPr/>
        </p:nvSpPr>
        <p:spPr>
          <a:xfrm>
            <a:off x="7315200" y="3450102"/>
            <a:ext cx="1590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C6B6B71-F44E-4BCC-AE5B-7819665EC599}"/>
              </a:ext>
            </a:extLst>
          </p:cNvPr>
          <p:cNvSpPr txBox="1"/>
          <p:nvPr/>
        </p:nvSpPr>
        <p:spPr>
          <a:xfrm>
            <a:off x="4238454" y="4399506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8854803-4B6D-46FF-854D-73BDBC0633D3}"/>
              </a:ext>
            </a:extLst>
          </p:cNvPr>
          <p:cNvSpPr txBox="1"/>
          <p:nvPr/>
        </p:nvSpPr>
        <p:spPr>
          <a:xfrm>
            <a:off x="5638800" y="4399507"/>
            <a:ext cx="1524000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964EBEE-DFE0-47B8-A879-6867BF30AB01}"/>
              </a:ext>
            </a:extLst>
          </p:cNvPr>
          <p:cNvSpPr txBox="1"/>
          <p:nvPr/>
        </p:nvSpPr>
        <p:spPr>
          <a:xfrm>
            <a:off x="6928" y="4302204"/>
            <a:ext cx="266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73B19F4-538C-47DB-84C1-B8A06B4F0F6C}"/>
              </a:ext>
            </a:extLst>
          </p:cNvPr>
          <p:cNvSpPr txBox="1"/>
          <p:nvPr/>
        </p:nvSpPr>
        <p:spPr>
          <a:xfrm>
            <a:off x="228600" y="4302204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71ABB5B-18DF-473F-9955-9CED86FB39AD}"/>
              </a:ext>
            </a:extLst>
          </p:cNvPr>
          <p:cNvSpPr txBox="1"/>
          <p:nvPr/>
        </p:nvSpPr>
        <p:spPr>
          <a:xfrm>
            <a:off x="7315200" y="4399506"/>
            <a:ext cx="1590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6B6B71-F44E-4BCC-AE5B-7819665EC599}"/>
              </a:ext>
            </a:extLst>
          </p:cNvPr>
          <p:cNvSpPr txBox="1"/>
          <p:nvPr/>
        </p:nvSpPr>
        <p:spPr>
          <a:xfrm>
            <a:off x="4238454" y="5390106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8854803-4B6D-46FF-854D-73BDBC0633D3}"/>
              </a:ext>
            </a:extLst>
          </p:cNvPr>
          <p:cNvSpPr txBox="1"/>
          <p:nvPr/>
        </p:nvSpPr>
        <p:spPr>
          <a:xfrm>
            <a:off x="5638800" y="5390107"/>
            <a:ext cx="11333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964EBEE-DFE0-47B8-A879-6867BF30AB01}"/>
              </a:ext>
            </a:extLst>
          </p:cNvPr>
          <p:cNvSpPr txBox="1"/>
          <p:nvPr/>
        </p:nvSpPr>
        <p:spPr>
          <a:xfrm>
            <a:off x="-228600" y="5292804"/>
            <a:ext cx="266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bn-IN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73B19F4-538C-47DB-84C1-B8A06B4F0F6C}"/>
              </a:ext>
            </a:extLst>
          </p:cNvPr>
          <p:cNvSpPr txBox="1"/>
          <p:nvPr/>
        </p:nvSpPr>
        <p:spPr>
          <a:xfrm>
            <a:off x="228600" y="529280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71ABB5B-18DF-473F-9955-9CED86FB39AD}"/>
              </a:ext>
            </a:extLst>
          </p:cNvPr>
          <p:cNvSpPr txBox="1"/>
          <p:nvPr/>
        </p:nvSpPr>
        <p:spPr>
          <a:xfrm>
            <a:off x="7315200" y="5390106"/>
            <a:ext cx="1590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23333 0.00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1666 3.33333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 0.0030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75 0.0030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  <p:bldP spid="10" grpId="1"/>
      <p:bldP spid="11" grpId="0" animBg="1"/>
      <p:bldP spid="12" grpId="0" animBg="1"/>
      <p:bldP spid="14" grpId="0" animBg="1"/>
      <p:bldP spid="15" grpId="0"/>
      <p:bldP spid="16" grpId="0"/>
      <p:bldP spid="16" grpId="1"/>
      <p:bldP spid="17" grpId="0" animBg="1"/>
      <p:bldP spid="18" grpId="0" animBg="1"/>
      <p:bldP spid="19" grpId="0" animBg="1"/>
      <p:bldP spid="20" grpId="0"/>
      <p:bldP spid="21" grpId="0"/>
      <p:bldP spid="21" grpId="1"/>
      <p:bldP spid="22" grpId="0" animBg="1"/>
      <p:bldP spid="23" grpId="0" animBg="1"/>
      <p:bldP spid="24" grpId="0" animBg="1"/>
      <p:bldP spid="25" grpId="0"/>
      <p:bldP spid="26" grpId="0"/>
      <p:bldP spid="26" grpId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1981200" y="837029"/>
            <a:ext cx="655597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2472245"/>
            <a:ext cx="25146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ছাতা </a:t>
            </a:r>
            <a:endParaRPr lang="bn-BD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9372" y="2494331"/>
            <a:ext cx="18550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 </a:t>
            </a:r>
            <a:endParaRPr lang="bn-BD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3400" y="2494331"/>
            <a:ext cx="22360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bn-BD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47553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খোকা ছাতা নিয়ে ---------- 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516133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আমার এক গরিব বন্ধুর ---------- নেই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204" y="3789731"/>
            <a:ext cx="689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মা হাসিমুখে ছেলের --------- পূরণ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0772" y="2472245"/>
            <a:ext cx="223602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আবদার  </a:t>
            </a:r>
            <a:endParaRPr lang="bn-BD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10393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প্রায়ই সে বন্ধুদের --------- নিয়ে আসে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9085734">
            <a:off x="175997" y="1319645"/>
            <a:ext cx="2420856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2.22222E-6 L -0.13889 0.062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11111E-6 L -0.33333 0.1666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2.22222E-6 L 0.025 0.2555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2.22222E-6 L 0.37917 0.3516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4" grpId="1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761999" y="2895600"/>
            <a:ext cx="7086601" cy="2308324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কাদের সঙ্গে খোকার যোগাযোগ নিবিড় 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 বন্ধুদের বাড়ি নিয়ে আসে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 হাসিমুখে কি করেন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বাবা কখন খোকাকে ছাতা কিনে দিলেন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C39C2292-557E-40B0-8944-4EB8455AE39A}"/>
              </a:ext>
            </a:extLst>
          </p:cNvPr>
          <p:cNvSpPr txBox="1"/>
          <p:nvPr/>
        </p:nvSpPr>
        <p:spPr>
          <a:xfrm>
            <a:off x="914400" y="14666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লিখতে বলব------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799" y="228600"/>
            <a:ext cx="2756673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609600" y="2644676"/>
            <a:ext cx="8001000" cy="2308324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খোকা কি নিয়ে স্কুলে যায়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খোকা ছাতাটা কাকে দিয়েছে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ভিজে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ভিজে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ফিরল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685800"/>
            <a:ext cx="28956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ectangle 4"/>
          <p:cNvSpPr/>
          <p:nvPr/>
        </p:nvSpPr>
        <p:spPr>
          <a:xfrm>
            <a:off x="4038600" y="2337137"/>
            <a:ext cx="3853940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47675" y="4450140"/>
            <a:ext cx="7315200" cy="156966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আগামী ক্লাসে পাঠটি বাড়ি থেকে ভালো করে  পড়ে আসবে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514790"/>
            <a:ext cx="3571875" cy="2675976"/>
            <a:chOff x="0" y="818353"/>
            <a:chExt cx="3571875" cy="2675976"/>
          </a:xfrm>
        </p:grpSpPr>
        <p:cxnSp>
          <p:nvCxnSpPr>
            <p:cNvPr id="8" name="Connector: Curved 1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B14389B-A788-4AF9-95FD-FA3538EFA4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914088"/>
              <a:ext cx="1814516" cy="514914"/>
            </a:xfrm>
            <a:prstGeom prst="curvedConnector3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0" y="818353"/>
              <a:ext cx="3571875" cy="2675976"/>
              <a:chOff x="14289" y="792953"/>
              <a:chExt cx="3571875" cy="267597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4289" y="792953"/>
                <a:ext cx="3571875" cy="2528892"/>
                <a:chOff x="14289" y="792953"/>
                <a:chExt cx="3571875" cy="252889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A97D1F65-C3E5-43C4-9A16-6A4277D20CC8}"/>
                    </a:ext>
                  </a:extLst>
                </p:cNvPr>
                <p:cNvSpPr/>
                <p:nvPr/>
              </p:nvSpPr>
              <p:spPr>
                <a:xfrm>
                  <a:off x="1807370" y="2000249"/>
                  <a:ext cx="1450180" cy="9429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x-none"/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5EE56FBA-13FD-45F4-9F90-9C4760B68628}"/>
                    </a:ext>
                  </a:extLst>
                </p:cNvPr>
                <p:cNvGrpSpPr/>
                <p:nvPr/>
              </p:nvGrpSpPr>
              <p:grpSpPr>
                <a:xfrm>
                  <a:off x="792959" y="792953"/>
                  <a:ext cx="1314450" cy="2150269"/>
                  <a:chOff x="0" y="642938"/>
                  <a:chExt cx="1314450" cy="1643062"/>
                </a:xfrm>
              </p:grpSpPr>
              <p:sp>
                <p:nvSpPr>
                  <p:cNvPr id="22" name="Isosceles Triangle 21">
                    <a:extLst>
                      <a:ext uri="{FF2B5EF4-FFF2-40B4-BE49-F238E27FC236}">
                        <a16:creationId xmlns:lc="http://schemas.openxmlformats.org/drawingml/2006/lockedCanvas" xmlns="" xmlns:a16="http://schemas.microsoft.com/office/drawing/2014/main" id="{ECE21429-F9BF-4D80-B91F-01B077BD18EE}"/>
                      </a:ext>
                    </a:extLst>
                  </p:cNvPr>
                  <p:cNvSpPr/>
                  <p:nvPr/>
                </p:nvSpPr>
                <p:spPr>
                  <a:xfrm>
                    <a:off x="514351" y="1343025"/>
                    <a:ext cx="214312" cy="942975"/>
                  </a:xfrm>
                  <a:prstGeom prst="triangl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x-none"/>
                  </a:p>
                </p:txBody>
              </p:sp>
              <p:sp>
                <p:nvSpPr>
                  <p:cNvPr id="23" name="Cloud 22">
                    <a:extLst>
                      <a:ext uri="{FF2B5EF4-FFF2-40B4-BE49-F238E27FC236}">
                        <a16:creationId xmlns:lc="http://schemas.openxmlformats.org/drawingml/2006/lockedCanvas" xmlns="" xmlns:a16="http://schemas.microsoft.com/office/drawing/2014/main" id="{C52C31BA-8483-45C2-9BB7-17380311E24D}"/>
                      </a:ext>
                    </a:extLst>
                  </p:cNvPr>
                  <p:cNvSpPr/>
                  <p:nvPr/>
                </p:nvSpPr>
                <p:spPr>
                  <a:xfrm>
                    <a:off x="0" y="642938"/>
                    <a:ext cx="1314450" cy="1085850"/>
                  </a:xfrm>
                  <a:prstGeom prst="clou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27D7DCC-9381-487E-9274-E4C6BA316C2F}"/>
                    </a:ext>
                  </a:extLst>
                </p:cNvPr>
                <p:cNvGrpSpPr/>
                <p:nvPr/>
              </p:nvGrpSpPr>
              <p:grpSpPr>
                <a:xfrm>
                  <a:off x="14289" y="1678783"/>
                  <a:ext cx="1314450" cy="1643062"/>
                  <a:chOff x="0" y="642938"/>
                  <a:chExt cx="1314450" cy="1643062"/>
                </a:xfrm>
              </p:grpSpPr>
              <p:sp>
                <p:nvSpPr>
                  <p:cNvPr id="20" name="Isosceles Triangle 19">
                    <a:extLst>
                      <a:ext uri="{FF2B5EF4-FFF2-40B4-BE49-F238E27FC236}">
                        <a16:creationId xmlns:lc="http://schemas.openxmlformats.org/drawingml/2006/lockedCanvas" xmlns="" xmlns:a16="http://schemas.microsoft.com/office/drawing/2014/main" id="{BA6D92A4-4E1E-4D29-8D41-A184F7F5D705}"/>
                      </a:ext>
                    </a:extLst>
                  </p:cNvPr>
                  <p:cNvSpPr/>
                  <p:nvPr/>
                </p:nvSpPr>
                <p:spPr>
                  <a:xfrm>
                    <a:off x="514351" y="1343025"/>
                    <a:ext cx="214312" cy="942975"/>
                  </a:xfrm>
                  <a:prstGeom prst="triangl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x-none"/>
                  </a:p>
                </p:txBody>
              </p:sp>
              <p:sp>
                <p:nvSpPr>
                  <p:cNvPr id="21" name="Cloud 20">
                    <a:extLst>
                      <a:ext uri="{FF2B5EF4-FFF2-40B4-BE49-F238E27FC236}">
                        <a16:creationId xmlns:lc="http://schemas.openxmlformats.org/drawingml/2006/lockedCanvas" xmlns="" xmlns:a16="http://schemas.microsoft.com/office/drawing/2014/main" id="{47C7BC41-0DD9-4802-9845-83DD9F0305DF}"/>
                      </a:ext>
                    </a:extLst>
                  </p:cNvPr>
                  <p:cNvSpPr/>
                  <p:nvPr/>
                </p:nvSpPr>
                <p:spPr>
                  <a:xfrm>
                    <a:off x="0" y="642938"/>
                    <a:ext cx="1314450" cy="1085850"/>
                  </a:xfrm>
                  <a:prstGeom prst="clou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x-none"/>
                  </a:p>
                </p:txBody>
              </p:sp>
            </p:grpSp>
            <p:sp>
              <p:nvSpPr>
                <p:cNvPr id="17" name="Isosceles Triangle 16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56FB9EDC-1FB3-4846-8FCC-201265641F4B}"/>
                    </a:ext>
                  </a:extLst>
                </p:cNvPr>
                <p:cNvSpPr/>
                <p:nvPr/>
              </p:nvSpPr>
              <p:spPr>
                <a:xfrm>
                  <a:off x="1485901" y="992983"/>
                  <a:ext cx="2100263" cy="1114424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x-none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0996E6DA-FD1F-4C08-8FBE-7F0527863660}"/>
                    </a:ext>
                  </a:extLst>
                </p:cNvPr>
                <p:cNvSpPr/>
                <p:nvPr/>
              </p:nvSpPr>
              <p:spPr>
                <a:xfrm>
                  <a:off x="1928815" y="2296715"/>
                  <a:ext cx="235743" cy="228600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x-none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08DCF8F3-5EA0-4587-A9D7-5E3AAF4A013A}"/>
                    </a:ext>
                  </a:extLst>
                </p:cNvPr>
                <p:cNvSpPr/>
                <p:nvPr/>
              </p:nvSpPr>
              <p:spPr>
                <a:xfrm>
                  <a:off x="2414588" y="2368152"/>
                  <a:ext cx="242890" cy="575071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x-none"/>
                </a:p>
              </p:txBody>
            </p:sp>
          </p:grpSp>
          <p:sp>
            <p:nvSpPr>
              <p:cNvPr id="11" name="Cloud 10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256EA66D-794C-4E7B-B18A-E405EA6B4D73}"/>
                  </a:ext>
                </a:extLst>
              </p:cNvPr>
              <p:cNvSpPr/>
              <p:nvPr/>
            </p:nvSpPr>
            <p:spPr>
              <a:xfrm rot="21312936" flipV="1">
                <a:off x="288152" y="3309668"/>
                <a:ext cx="744907" cy="159261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/>
              </a:p>
            </p:txBody>
          </p:sp>
          <p:sp>
            <p:nvSpPr>
              <p:cNvPr id="12" name="Cloud 11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5777158-EFCB-4CFE-AEA8-CFB140865B54}"/>
                  </a:ext>
                </a:extLst>
              </p:cNvPr>
              <p:cNvSpPr/>
              <p:nvPr/>
            </p:nvSpPr>
            <p:spPr>
              <a:xfrm rot="21073805" flipV="1">
                <a:off x="1059872" y="2834781"/>
                <a:ext cx="744907" cy="111393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Picture 4" descr="C:\Users\Admin\Desktop\আপলোড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5943600" cy="39157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09800" y="5001161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7334EBE-F4B6-4C68-B0A3-9534EB0CC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09800"/>
            <a:ext cx="3327743" cy="40386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</p:pic>
      <p:sp>
        <p:nvSpPr>
          <p:cNvPr id="6" name="TextBox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A8273B-E256-4887-B9F2-5C4B1BDDDA99}"/>
              </a:ext>
            </a:extLst>
          </p:cNvPr>
          <p:cNvSpPr txBox="1"/>
          <p:nvPr/>
        </p:nvSpPr>
        <p:spPr>
          <a:xfrm>
            <a:off x="3962400" y="2286000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....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ছাতাটা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ওকে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733961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/>
          </a:p>
        </p:txBody>
      </p:sp>
      <p:pic>
        <p:nvPicPr>
          <p:cNvPr id="26625" name="Picture 1" descr="C:\Users\Admin\Desktop\yasin\Picture\unname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095375"/>
            <a:ext cx="2903316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ectangle 4"/>
          <p:cNvSpPr/>
          <p:nvPr/>
        </p:nvSpPr>
        <p:spPr>
          <a:xfrm>
            <a:off x="2912460" y="352961"/>
            <a:ext cx="3640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607403"/>
            <a:ext cx="669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438400"/>
            <a:ext cx="8382000" cy="3733800"/>
          </a:xfrm>
          <a:prstGeom prst="rect">
            <a:avLst/>
          </a:prstGeom>
          <a:noFill/>
          <a:ln w="381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035" tIns="56518" rIns="113035" bIns="56518">
            <a:noAutofit/>
          </a:bodyPr>
          <a:lstStyle/>
          <a:p>
            <a:pPr indent="-327805" defTabSz="1130361"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.২.১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শুনে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 পারবে। </a:t>
            </a:r>
          </a:p>
          <a:p>
            <a:pPr indent="-327805" defTabSz="1130361"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GB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সহযোগে তৈরি শব্দ স্পষ্ট ও শুদ্ধভাবে          	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327805" defTabSz="1130361"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১.৫.২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বিরাম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পড়তে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	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lvl="0" indent="-327805" defTabSz="1130361"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	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defRPr/>
            </a:pPr>
            <a:endParaRPr lang="bn-BD" sz="45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defRPr/>
            </a:pP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 descr="C:\Users\Admin\Desktop\yasin\Picture\unname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199" y="457200"/>
            <a:ext cx="2314937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B679F75-AF7A-4F52-A511-E9C606E29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4800" y="2590800"/>
            <a:ext cx="2895600" cy="2767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607403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চ্ছা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---------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657600"/>
            <a:ext cx="61722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জন্মগ্রহণ করেছেন?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জেলায় জন্মগ্রহণকরেছেন?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খোকার বাবার নাম কী?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 খোকা দুচোখ মেলে কী দেখে?  </a:t>
            </a:r>
          </a:p>
        </p:txBody>
      </p:sp>
      <p:pic>
        <p:nvPicPr>
          <p:cNvPr id="8" name="Picture 1" descr="C:\Users\Admin\Desktop\yasin\Picture\unname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"/>
            <a:ext cx="2438400" cy="2407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3124200" y="2362200"/>
            <a:ext cx="2819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বাংলার খোকা।     </a:t>
            </a:r>
            <a:endParaRPr lang="en-US" sz="44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295400"/>
            <a:ext cx="6019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আচ্ছা, গত পাঠে আমরা কী জেনেছি?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793159"/>
            <a:ext cx="2286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জ্বী, স্যার।      </a:t>
            </a:r>
            <a:endParaRPr lang="en-US" sz="44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726359"/>
            <a:ext cx="7162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বাংলার খোকা সম্পর্কে আরও জানতে চাও?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 descr="C:\Users\Admin\Desktop\yasin\Picture\images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7161985" cy="3657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476071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7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086F2BA-660E-4429-870B-6B07510CA89B}"/>
              </a:ext>
            </a:extLst>
          </p:cNvPr>
          <p:cNvSpPr/>
          <p:nvPr/>
        </p:nvSpPr>
        <p:spPr>
          <a:xfrm>
            <a:off x="1524000" y="2674203"/>
            <a:ext cx="56056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IN" sz="4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2A25B2-9CB7-4380-B1A6-2895E1C8B641}"/>
              </a:ext>
            </a:extLst>
          </p:cNvPr>
          <p:cNvSpPr/>
          <p:nvPr/>
        </p:nvSpPr>
        <p:spPr>
          <a:xfrm>
            <a:off x="1752600" y="3283803"/>
            <a:ext cx="51815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খোকা   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62A25B2-9CB7-4380-B1A6-2895E1C8B641}"/>
              </a:ext>
            </a:extLst>
          </p:cNvPr>
          <p:cNvSpPr/>
          <p:nvPr/>
        </p:nvSpPr>
        <p:spPr>
          <a:xfrm>
            <a:off x="1371600" y="4426803"/>
            <a:ext cx="586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মমতাজউদদীন আহমদ   </a:t>
            </a:r>
            <a:endParaRPr lang="en-US" sz="4800" b="1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925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লিখেছেন.......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304800" y="5631359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মমতাজউদদীন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676400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মমতাজউদদীন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১৯৩৫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১৮ই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পশ্চিমবঙ্গ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মালদহে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জন্মগ্রহণ করেন। 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দীর্ঘকাল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অধ্যাপনায়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ছিলেন।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নাট্যকার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ঘাটের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কানাকড়ি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পদকসহ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81000"/>
            <a:ext cx="510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8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/>
          </a:p>
        </p:txBody>
      </p:sp>
      <p:pic>
        <p:nvPicPr>
          <p:cNvPr id="19458" name="Picture 2" descr="C:\Users\Admin\Desktop\yasin\Picture\220px-Momtazuddin_Ahmed_taken_by_Ragi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0"/>
            <a:ext cx="29337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76200"/>
              <a:ext cx="8991600" cy="670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228600" y="51535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খোকা,তত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গাঁইয়ের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Admin\Desktop\yasin\Picture\unnam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2667000" cy="2633663"/>
          </a:xfrm>
          <a:prstGeom prst="rect">
            <a:avLst/>
          </a:prstGeom>
          <a:noFill/>
        </p:spPr>
      </p:pic>
      <p:pic>
        <p:nvPicPr>
          <p:cNvPr id="23554" name="Picture 2" descr="C:\Users\Admin\Desktop\yasin\Picture\IMG202101182311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828800"/>
            <a:ext cx="57150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31986" y="838200"/>
            <a:ext cx="391485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পড়ি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599</Words>
  <Application>Microsoft Office PowerPoint</Application>
  <PresentationFormat>On-screen Show (4:3)</PresentationFormat>
  <Paragraphs>129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136</cp:revision>
  <dcterms:created xsi:type="dcterms:W3CDTF">2006-08-16T00:00:00Z</dcterms:created>
  <dcterms:modified xsi:type="dcterms:W3CDTF">2021-01-19T03:08:29Z</dcterms:modified>
</cp:coreProperties>
</file>