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  <p:sldId id="295" r:id="rId5"/>
    <p:sldId id="296" r:id="rId6"/>
    <p:sldId id="263" r:id="rId7"/>
    <p:sldId id="264" r:id="rId8"/>
    <p:sldId id="278" r:id="rId9"/>
    <p:sldId id="272" r:id="rId10"/>
    <p:sldId id="273" r:id="rId11"/>
    <p:sldId id="290" r:id="rId12"/>
    <p:sldId id="275" r:id="rId13"/>
    <p:sldId id="276" r:id="rId14"/>
    <p:sldId id="277" r:id="rId15"/>
    <p:sldId id="280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0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5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5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3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1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4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5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5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4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14189-7AF8-4E16-BE6F-0D552900797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34AF4-F440-45AA-8943-1958A8AA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3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7489" y="-44605"/>
            <a:ext cx="9595243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376" y="1525056"/>
            <a:ext cx="7180158" cy="53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2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914" y="101921"/>
            <a:ext cx="7199416" cy="52620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9730" y="5700583"/>
            <a:ext cx="10099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i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bn-BD" sz="4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ব্যাসিডিয়াম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শীর্ষে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ব্যাসিডিয়োস্পোর</a:t>
            </a:r>
            <a:endParaRPr lang="en-US" sz="40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0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6935" y="609600"/>
            <a:ext cx="8527055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6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6934" y="3748921"/>
            <a:ext cx="8527055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9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0091" y="584885"/>
            <a:ext cx="8551347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-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5146" y="2463113"/>
            <a:ext cx="9366422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উপকারিতা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অপকারিতা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1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7977" y="304801"/>
            <a:ext cx="6888512" cy="10544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উপকারিতা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198" y="1944130"/>
            <a:ext cx="10785513" cy="44012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হিসেবেঃ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মৃত্তিকার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বৃদ্ধিতেঃ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মৃত্বিকার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বাণিজ্যেঃ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লাভজনক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শিল্পসংস্থা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ওষুধি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শিল্পেঃ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ডায়াবেটিস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ক্যান্সার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টিউমারসহ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উপশম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অর্জনেঃ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মাসরুম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দামী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উতপাদন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রপ্তানির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মূল্যবান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বৈদেশিক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মূদ্রা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4447" y="671036"/>
            <a:ext cx="6499653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পকারিতা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4906" y="1947603"/>
            <a:ext cx="10278737" cy="45858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বিষাক্ততাঃ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বিষাক্ত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বিনাশী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কার্যঃ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Agaricus</a:t>
            </a:r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বাঁশ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প্রভৃতির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ঘাটতিঃ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Agaricus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ঘাটতি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9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1914" y="451708"/>
            <a:ext cx="3188044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882" y="2710248"/>
            <a:ext cx="10758616" cy="28007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ফ্রুকটিফিকেশন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রাইজোম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রফ কী ?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Agaricus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স্পোর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Agaricus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স্পোর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উতপাদনকারী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অংগের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7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5632" y="748270"/>
            <a:ext cx="10470292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5632" y="2586681"/>
            <a:ext cx="10470292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মানব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কল্যানে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5400" i="1" dirty="0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এর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6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871" y="134098"/>
            <a:ext cx="9745362" cy="156966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605" y="1681041"/>
            <a:ext cx="5883007" cy="5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2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881" y="3269410"/>
            <a:ext cx="2748070" cy="2573866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55910" y="827041"/>
            <a:ext cx="9144000" cy="1268016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7712" y="3002071"/>
            <a:ext cx="4953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2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5707" y="2300692"/>
            <a:ext cx="7292898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5707" y="3316355"/>
            <a:ext cx="729289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বিষয়-জীববিজ্ঞান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5708" y="4332018"/>
            <a:ext cx="7292897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অধ্যায়-পঞ্চম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5708" y="5163015"/>
            <a:ext cx="729289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5707" y="1100363"/>
            <a:ext cx="729289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4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0488" y="580817"/>
            <a:ext cx="998763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429" y="1785483"/>
            <a:ext cx="4549697" cy="42918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488" y="1785482"/>
            <a:ext cx="4210756" cy="429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9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5708" y="114559"/>
            <a:ext cx="8486078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5708" y="2976881"/>
            <a:ext cx="8486078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60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6000" i="1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Agaricus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-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জনন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গুরুত্ব</a:t>
            </a:r>
            <a:endParaRPr lang="en-US" sz="60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endParaRPr lang="en-US" sz="60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1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7590" y="221047"/>
            <a:ext cx="4880247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</a:p>
        </p:txBody>
      </p:sp>
      <p:sp>
        <p:nvSpPr>
          <p:cNvPr id="3" name="Rectangle 2"/>
          <p:cNvSpPr/>
          <p:nvPr/>
        </p:nvSpPr>
        <p:spPr>
          <a:xfrm>
            <a:off x="526326" y="1539102"/>
            <a:ext cx="486122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--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7881" y="2570204"/>
            <a:ext cx="11046941" cy="20313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en-US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বিশ্লেষণ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  <a:endParaRPr lang="bn-BD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3600" i="1" dirty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.</a:t>
            </a:r>
            <a:r>
              <a:rPr lang="en-US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অর্থনৈতিক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গুরুত্ব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।</a:t>
            </a:r>
            <a:endParaRPr lang="bn-BD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BD" sz="3600" i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352" y="296561"/>
            <a:ext cx="4646139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endParaRPr lang="en-US" sz="6000" i="1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1578" y="2026508"/>
            <a:ext cx="10626811" cy="3477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i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গণভূক্ত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ছত্রাকেরা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মাংসল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কানকো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ছত্রাক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ফ্রুকটিফিকেশন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ফ্রুটবডি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মাশরুম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ব্যাঙের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70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5781" y="624702"/>
            <a:ext cx="4576068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4314" y="2331308"/>
            <a:ext cx="10981037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মাইসেলিয়াম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ফ্রুটবডি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5319" y="395416"/>
            <a:ext cx="799894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</a:t>
            </a:r>
            <a:r>
              <a:rPr lang="bn-BD" sz="5400" i="1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garicus -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887" y="2916193"/>
            <a:ext cx="10964562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i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Agaricus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প্রধানত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যৌন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প্রক্রিয়ায়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কার্য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সম্পন্ন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যৌন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স্পোর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উ</a:t>
            </a:r>
            <a:r>
              <a:rPr lang="bn-BD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ৎপাদনকারী অঙ্গের নাম ব্যাসিডিয়াম এবং স্পোরের নাম ব্যাসিডিয়োস্পোর 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63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362</Words>
  <Application>Microsoft Office PowerPoint</Application>
  <PresentationFormat>Widescreen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</vt:lpstr>
      <vt:lpstr>NikoshBAN</vt:lpstr>
      <vt:lpstr>SutonnyOMJ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90</cp:revision>
  <dcterms:created xsi:type="dcterms:W3CDTF">2021-01-16T02:54:49Z</dcterms:created>
  <dcterms:modified xsi:type="dcterms:W3CDTF">2021-01-18T16:01:30Z</dcterms:modified>
</cp:coreProperties>
</file>