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90" r:id="rId5"/>
    <p:sldId id="259" r:id="rId6"/>
    <p:sldId id="257" r:id="rId7"/>
    <p:sldId id="260" r:id="rId8"/>
    <p:sldId id="262" r:id="rId9"/>
    <p:sldId id="263" r:id="rId10"/>
    <p:sldId id="264" r:id="rId11"/>
    <p:sldId id="286" r:id="rId12"/>
    <p:sldId id="265" r:id="rId13"/>
    <p:sldId id="282" r:id="rId14"/>
    <p:sldId id="283" r:id="rId15"/>
    <p:sldId id="284" r:id="rId16"/>
    <p:sldId id="285" r:id="rId17"/>
    <p:sldId id="288" r:id="rId18"/>
    <p:sldId id="269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6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7E154-D6E2-4636-B528-A03C4959774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91F092-0271-45B6-846B-64B27D03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55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en-US" sz="18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76500" y="0"/>
            <a:ext cx="8400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,শাহরাস্তি ,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41545" y="6457890"/>
            <a:ext cx="8400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,শাহরাস্তি ,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95535" y="914400"/>
            <a:ext cx="553998" cy="4361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৬ষ্ঠ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733537" y="1149927"/>
            <a:ext cx="553998" cy="436100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৯ম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৬ষ্ঠ</a:t>
            </a:r>
          </a:p>
        </p:txBody>
      </p:sp>
    </p:spTree>
    <p:extLst>
      <p:ext uri="{BB962C8B-B14F-4D97-AF65-F5344CB8AC3E}">
        <p14:creationId xmlns:p14="http://schemas.microsoft.com/office/powerpoint/2010/main" val="152150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1" y="1285643"/>
            <a:ext cx="11407091" cy="5191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081" y="342214"/>
            <a:ext cx="2743200" cy="9434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8403" y="342214"/>
            <a:ext cx="2815770" cy="9434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08 L 0.2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417 L -0.23099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141" y="1143438"/>
            <a:ext cx="11472861" cy="457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     প্রকৃত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৪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প্রারম্ভিক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বিগত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সম্পদ,দায়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মালিকানা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সত্ত্বের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প্রারম্ভিক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 সমাপনী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হিসাব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এই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 সমন্বয়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৪) সংশোধনী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499" y="378430"/>
            <a:ext cx="476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64547" y="782522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1008" y="3013501"/>
            <a:ext cx="7986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জাবেদার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2949" y="4730234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8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09" y="557215"/>
            <a:ext cx="8460581" cy="900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550" y="1457327"/>
            <a:ext cx="10029826" cy="757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পন্য,মাল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64065"/>
              </p:ext>
            </p:extLst>
          </p:nvPr>
        </p:nvGraphicFramePr>
        <p:xfrm>
          <a:off x="883443" y="2343152"/>
          <a:ext cx="10425114" cy="328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/>
                <a:gridCol w="5212557"/>
              </a:tblGrid>
              <a:tr h="598504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95374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পন্য বিক্রয়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224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পন্য ক্রয় 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 হিসাব...............................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4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09" y="442913"/>
            <a:ext cx="8460581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7" y="1028701"/>
            <a:ext cx="10844213" cy="187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পন্য ক্রয়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ক্রেতা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ব্য্ংক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39677"/>
              </p:ext>
            </p:extLst>
          </p:nvPr>
        </p:nvGraphicFramePr>
        <p:xfrm>
          <a:off x="883443" y="2900362"/>
          <a:ext cx="10425114" cy="334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/>
                <a:gridCol w="5212557"/>
              </a:tblGrid>
              <a:tr h="764871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49654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নুসাইবার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</a:t>
                      </a:r>
                      <a:endParaRPr lang="en-US" sz="28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হিসাব.................................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(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নসাইবা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হিসাব............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ইভানের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32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baseline="-25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09" y="442913"/>
            <a:ext cx="8460581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7" y="1028701"/>
            <a:ext cx="10844213" cy="187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পন্য ক্রয়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ক্রেতা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দেনাদার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17814"/>
              </p:ext>
            </p:extLst>
          </p:nvPr>
        </p:nvGraphicFramePr>
        <p:xfrm>
          <a:off x="883443" y="2900362"/>
          <a:ext cx="10425114" cy="334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/>
                <a:gridCol w="5212557"/>
              </a:tblGrid>
              <a:tr h="764871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49654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বাকিতে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</a:t>
                      </a:r>
                      <a:endParaRPr lang="en-US" sz="28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হিসাব.................................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হিসাব........................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বাকিতে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32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 হিসাব............................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হিসাব.............................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baseline="-25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4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09" y="442913"/>
            <a:ext cx="8460581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7" y="1028701"/>
            <a:ext cx="10844213" cy="1485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ক্রয়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বিক্রয়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লেদদেন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19257"/>
              </p:ext>
            </p:extLst>
          </p:nvPr>
        </p:nvGraphicFramePr>
        <p:xfrm>
          <a:off x="883443" y="3110866"/>
          <a:ext cx="10425114" cy="310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/>
                <a:gridCol w="5212557"/>
              </a:tblGrid>
              <a:tr h="709367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66227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endParaRPr lang="en-US" sz="28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হিসাব.........................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8604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endParaRPr lang="en-US" sz="32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 হিসাব 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09" y="442913"/>
            <a:ext cx="8460581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7" y="1028701"/>
            <a:ext cx="10844213" cy="1485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ক্রয়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ও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06585"/>
              </p:ext>
            </p:extLst>
          </p:nvPr>
        </p:nvGraphicFramePr>
        <p:xfrm>
          <a:off x="947736" y="2704466"/>
          <a:ext cx="10425114" cy="3470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/>
                <a:gridCol w="5212557"/>
              </a:tblGrid>
              <a:tr h="709367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-25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4400" baseline="-250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4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66227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 ক্রয়</a:t>
                      </a:r>
                      <a:endParaRPr lang="en-US" sz="28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8604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যন্তপাতি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32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হিসাব..........................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lang="en-US" sz="4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........................</a:t>
                      </a:r>
                      <a:r>
                        <a:rPr lang="en-US" sz="44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4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6897" y="353897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4689" y="1096549"/>
            <a:ext cx="10871062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জনাব সবুজ ২০১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সালের ১লা জানুয়ারী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 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 ৫০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মূলধনস্বরুপ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নিয়ে ব্যবসায় শুরু করেন। উক্ত মাসের অন্যান্য লেনদেন ছিল নিম্নরুপঃ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নগদে পণ্য বিক্রয়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 হলো ৪০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,, 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ধারে পণ্য ক্রয় করা হলো ২০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 দেয়া হলো ১০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ক্রয়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 হলো ২৫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 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১৮ ভাড়া প্রদান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 হলো 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ধারে পণ্য বিক্রয় করা হলো ২৪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প্রয়োজনে ব্যাংক হতে উত্তোলন করা হলো 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 হতে পাওয়া গেল ১০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দল-১- 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জনাব সবুজের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মূলধনের পরিমাণ নির্ণয় কর।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দল-২- 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৪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২৭ তারিখের লেনদেনগুলোর জাবেদা প্রস্তুত কর।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1601" y="446571"/>
            <a:ext cx="2724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সময়-8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4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" y="353600"/>
            <a:ext cx="611504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বিক্রয় জাবেদায় লিপিবদ্ধ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হয়-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ক্রয় জাবেদায় লিপিবদ্ধ করা হয়-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প্রাপ্তি জাবেদায় লিপিবদ্ধ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হয়-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 নগদ প্রদান জাবেদায় লিপিবদ্ধ করা হয়-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 ধারে সম্পত্তি ক্রয় করলে লিপিবদ্ধ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হয়-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৬. বিক্রয় জাবেদার অপর নাম হলো-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 ক্রেডিট নোট ইস্যু করলে অন্তর্ভূক্ত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হবে-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 ক্যাশমেমো কে তৈরি করে-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. ভাউচার কত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প্রকার-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১০. প্রদত্ত বাট্টার জাবেদা কি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হবে-</a:t>
            </a:r>
            <a:endParaRPr lang="as-IN" sz="20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8569" y="477916"/>
            <a:ext cx="4071937" cy="599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 পণ্য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 পণ্য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নগদ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নগদ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বিক্রয় বই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আন্তঃফেরত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as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বাট্টা.. ডে. , প্রাপ্য হিসাব ক্রে</a:t>
            </a:r>
            <a:r>
              <a:rPr lang="as-IN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3437" y="451261"/>
            <a:ext cx="10525125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১২। নুপুর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সালের ১লা জানুয়ারী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 ৫০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নিয়ে ব্যবসায় শুরু করেন।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ক্রয় 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,, 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 ১১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ঘরভাড়া প্রদান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৫০০ টাকা।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নাফি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নিকট বাকিতে বিক্রয় ১৭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 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প্রয়োজনে নগদ উত্তোলন করা হলো 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৩০০ টাকা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মারিয়ার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নিকট হতে ১২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৫০০ টাকার পণ্য ক্রয় করা হলো।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প্রাপ্য হিসাব হতে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 প্রাপ্তী ১৫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বেতন প্রদান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 হলো 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০০০ টাকা ।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মোট বিক্রয়ের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পরিমাণ নির্ণয় কর।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৩০ তারিখের লেনদেনগুলোর জাবেদা প্রস্তুত কর।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উপরোক্ত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জেরের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6249" r="1728" b="42152"/>
          <a:stretch/>
        </p:blipFill>
        <p:spPr>
          <a:xfrm>
            <a:off x="385764" y="385763"/>
            <a:ext cx="6769780" cy="60579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330214" y="537029"/>
            <a:ext cx="4054201" cy="2620479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l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হোসেন</a:t>
            </a:r>
          </a:p>
          <a:p>
            <a:pPr algn="l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9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 algn="l">
              <a:defRPr/>
            </a:pP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 আজিজুর রহমান উচ্চ বিদ্যালয়</a:t>
            </a:r>
          </a:p>
          <a:p>
            <a:pPr algn="l">
              <a:defRPr/>
            </a:pPr>
            <a:r>
              <a:rPr lang="en-US" sz="9600" b="1" dirty="0">
                <a:latin typeface="NikoshBAN" pitchFamily="2" charset="0"/>
                <a:cs typeface="NikoshBAN" pitchFamily="2" charset="0"/>
              </a:rPr>
              <a:t>নাওড়া ,শাহরাস্তি ,চাঁদপুর।</a:t>
            </a:r>
            <a:endParaRPr lang="en-US" sz="9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01671-025599</a:t>
            </a:r>
            <a:endParaRPr lang="en-US" sz="3600" dirty="0" smtClean="0"/>
          </a:p>
          <a:p>
            <a:pPr algn="l">
              <a:defRPr/>
            </a:pP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ই-মেইল-mdhossain</a:t>
            </a:r>
            <a:r>
              <a:rPr lang="en-US" sz="7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7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0214" y="3410857"/>
            <a:ext cx="4054201" cy="2873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১০ম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- 1৯/01/2021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2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743074"/>
            <a:ext cx="11182350" cy="4676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30547" y="552451"/>
            <a:ext cx="6454706" cy="986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246" y="513706"/>
            <a:ext cx="803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>
          <a:xfrm>
            <a:off x="469995" y="1329724"/>
            <a:ext cx="3411442" cy="4913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63" y="1329724"/>
            <a:ext cx="3986212" cy="491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329725"/>
            <a:ext cx="3733800" cy="49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43285"/>
            <a:ext cx="10267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লেনদেন সংঘটিত হওয়ার পর সর্বপ্রথম তা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করা </a:t>
            </a: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7550" y="3124200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111633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4640" y="2987159"/>
            <a:ext cx="384271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 </a:t>
            </a:r>
            <a:endParaRPr lang="en-US" sz="115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481" y="2090172"/>
            <a:ext cx="105870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জাবেদা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 জাবেদা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জাবেদা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প্রদান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2344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55" y="1747540"/>
            <a:ext cx="10915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প্রাথিমিক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5896" y="744022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জাবেদার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ধরণ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222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10530" y="1618195"/>
            <a:ext cx="2603500" cy="5433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200" y="1554825"/>
            <a:ext cx="2766657" cy="5433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547100" y="5204792"/>
            <a:ext cx="286693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4200" y="2627252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4200" y="3177217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4200" y="3747062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4200" y="4316907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4200" y="4888905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47100" y="2848212"/>
            <a:ext cx="2866932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প্ররম্ভিক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547100" y="3406967"/>
            <a:ext cx="2866930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47100" y="3978974"/>
            <a:ext cx="286693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সংশোধনী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547100" y="4537729"/>
            <a:ext cx="286693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 জাবেদা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9274" y="697503"/>
            <a:ext cx="4195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8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499" y="378430"/>
            <a:ext cx="476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062" y="1373918"/>
            <a:ext cx="10648951" cy="417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  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 : 6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ক্রয়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 গুলো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বিক্রয়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বিক্রয়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ক্রয়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ক্রয়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07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৪)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বিক্রয়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জাবেদা-শুধুমাত্র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বিক্রয়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প্রদান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প্রদান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৬)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966</Words>
  <Application>Microsoft Office PowerPoint</Application>
  <PresentationFormat>Widescreen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NUSAIBA HOSSAIN</dc:creator>
  <cp:lastModifiedBy>NUSAIBA HOSSAIN</cp:lastModifiedBy>
  <cp:revision>50</cp:revision>
  <dcterms:created xsi:type="dcterms:W3CDTF">2021-01-17T12:49:11Z</dcterms:created>
  <dcterms:modified xsi:type="dcterms:W3CDTF">2021-01-19T13:05:44Z</dcterms:modified>
</cp:coreProperties>
</file>