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31CEE-40A9-445D-99C9-B9E03B3B86B8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97C8-C2C9-44BB-B19B-1546776C1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4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5000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7BDB-3B31-4FC9-A157-42A1CD24DC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1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8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7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30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83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8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1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0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CB309-4080-4A80-887E-270737B2A63A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A6C2-D749-40FD-B36D-7350568E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474898"/>
            <a:ext cx="12192000" cy="5383102"/>
          </a:xfrm>
          <a:prstGeom prst="rect">
            <a:avLst/>
          </a:prstGeom>
          <a:gradFill>
            <a:gsLst>
              <a:gs pos="0">
                <a:srgbClr val="FFFF00"/>
              </a:gs>
              <a:gs pos="25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>
                <a:gsLst>
                  <a:gs pos="44000">
                    <a:srgbClr val="7030A0"/>
                  </a:gs>
                  <a:gs pos="10000">
                    <a:srgbClr val="FFFF00"/>
                  </a:gs>
                  <a:gs pos="34000">
                    <a:srgbClr val="FF0000"/>
                  </a:gs>
                  <a:gs pos="75000">
                    <a:srgbClr val="00FF00"/>
                  </a:gs>
                  <a:gs pos="50000">
                    <a:schemeClr val="bg1"/>
                  </a:gs>
                  <a:gs pos="100000">
                    <a:srgbClr val="FFFF00"/>
                  </a:gs>
                </a:gsLst>
                <a:lin ang="5400000" scaled="1"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728" y="1534577"/>
            <a:ext cx="3559556" cy="28276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64443" y="2815546"/>
            <a:ext cx="6859853" cy="1698335"/>
            <a:chOff x="1337663" y="1042738"/>
            <a:chExt cx="6859853" cy="16983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b="42821"/>
            <a:stretch/>
          </p:blipFill>
          <p:spPr>
            <a:xfrm>
              <a:off x="1337663" y="1042738"/>
              <a:ext cx="6859853" cy="96252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/>
            <a:srcRect t="56289"/>
            <a:stretch/>
          </p:blipFill>
          <p:spPr>
            <a:xfrm>
              <a:off x="1337663" y="2005264"/>
              <a:ext cx="6859853" cy="73580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754035" y="4740598"/>
            <a:ext cx="6303810" cy="1638244"/>
            <a:chOff x="4127255" y="2967790"/>
            <a:chExt cx="6303810" cy="163824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/>
            <a:srcRect b="52784"/>
            <a:stretch/>
          </p:blipFill>
          <p:spPr>
            <a:xfrm>
              <a:off x="4127255" y="2967790"/>
              <a:ext cx="6303810" cy="78008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/>
            <a:srcRect t="48058"/>
            <a:stretch/>
          </p:blipFill>
          <p:spPr>
            <a:xfrm>
              <a:off x="4127255" y="3747871"/>
              <a:ext cx="6303810" cy="858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63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056" y="584912"/>
            <a:ext cx="6382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spc="150" dirty="0" err="1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চের</a:t>
            </a:r>
            <a:r>
              <a:rPr lang="en-US" sz="3600" b="1" spc="150" dirty="0" smtClean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736871"/>
              </p:ext>
            </p:extLst>
          </p:nvPr>
        </p:nvGraphicFramePr>
        <p:xfrm>
          <a:off x="3124200" y="1250398"/>
          <a:ext cx="5715000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সূত্র</a:t>
                      </a: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প্রয়োগ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বিজ্ঞান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ষ্ণিক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বৈজ্ঞানিক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পাকড়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আও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পাকড়াও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দয়া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দয়ালু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ঝাড়ু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উ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ঝাড়ু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জলময়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আনি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জ্বালানি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ইমন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 </a:t>
                      </a:r>
                      <a:r>
                        <a:rPr lang="en-US" sz="2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গরিমা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+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আট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=</a:t>
                      </a:r>
                      <a:r>
                        <a:rPr lang="en-US" sz="28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ভরাট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52748" y="314716"/>
            <a:ext cx="2017059" cy="43281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4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3641" y="2824743"/>
            <a:ext cx="8216152" cy="144655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প্রত্যয়ের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পাথর্ক্য</a:t>
            </a:r>
            <a:r>
              <a:rPr lang="bn-BD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33407" y="1547516"/>
            <a:ext cx="1936620" cy="48041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9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519" y="778879"/>
            <a:ext cx="6382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কৃতি-প্রত্যয়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spc="150" dirty="0" err="1">
                <a:ln w="11430"/>
                <a:solidFill>
                  <a:srgbClr val="0000F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endParaRPr lang="en-US" sz="3600" b="1" spc="150" dirty="0">
              <a:ln w="11430"/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5060" y="457200"/>
            <a:ext cx="2024423" cy="56267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15345"/>
              </p:ext>
            </p:extLst>
          </p:nvPr>
        </p:nvGraphicFramePr>
        <p:xfrm>
          <a:off x="3106056" y="1645026"/>
          <a:ext cx="5733144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665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665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ভিখারি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ঘোষখোর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জটিল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দয়ালু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ভাবালু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মায়াবী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স্রষ্টা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দর্শনীয়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ভরাট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মানব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ফন্দিবাজ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দৈনিক</a:t>
                      </a:r>
                      <a:endParaRPr lang="en-US" sz="36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2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53698" y="956215"/>
            <a:ext cx="1815353" cy="610407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1076" y="2028612"/>
            <a:ext cx="8760599" cy="2896408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ৎ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তদ্ধিত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উদারহণসহ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বুঝিয়ে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দাও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করঃ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খেলনা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লাঠিয়াল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ঝরনা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নোনতা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</a:p>
          <a:p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ছেলেমি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ডুবরী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লড়াই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দাসত্ব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পশুত্ব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দশই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48498" y="2290484"/>
            <a:ext cx="7944371" cy="1446550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5080224" y="1223683"/>
            <a:ext cx="2065765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>
            <a:off x="200416" y="1793212"/>
            <a:ext cx="11774466" cy="501468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9346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798950" y="1843316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ln/>
              <a:gradFill flip="none" rotWithShape="1">
                <a:gsLst>
                  <a:gs pos="50000">
                    <a:srgbClr val="00CC00"/>
                  </a:gs>
                  <a:gs pos="50000">
                    <a:srgbClr val="FF0000"/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12304" y="2894480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softRound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5400" b="1" dirty="0">
                <a:ln/>
                <a:gradFill flip="none" rotWithShape="1">
                  <a:gsLst>
                    <a:gs pos="50000">
                      <a:srgbClr val="00CC00"/>
                    </a:gs>
                    <a:gs pos="50000">
                      <a:srgbClr val="FF0000"/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2170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92CA62-C43C-4F17-B5F8-3B130A34A30F}"/>
              </a:ext>
            </a:extLst>
          </p:cNvPr>
          <p:cNvSpPr/>
          <p:nvPr/>
        </p:nvSpPr>
        <p:spPr>
          <a:xfrm>
            <a:off x="6090745" y="174861"/>
            <a:ext cx="5877148" cy="650616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28C04D41-7297-408C-B2C3-E3767C360CBC}"/>
              </a:ext>
            </a:extLst>
          </p:cNvPr>
          <p:cNvSpPr/>
          <p:nvPr/>
        </p:nvSpPr>
        <p:spPr>
          <a:xfrm>
            <a:off x="6211616" y="58341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C72D652-66B1-45A7-9341-B1A324881C68}"/>
              </a:ext>
            </a:extLst>
          </p:cNvPr>
          <p:cNvSpPr/>
          <p:nvPr/>
        </p:nvSpPr>
        <p:spPr>
          <a:xfrm>
            <a:off x="6211616" y="351366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01943C46-A97C-4389-BB30-729FA51621BC}"/>
              </a:ext>
            </a:extLst>
          </p:cNvPr>
          <p:cNvSpPr/>
          <p:nvPr/>
        </p:nvSpPr>
        <p:spPr>
          <a:xfrm>
            <a:off x="6211616" y="280527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A1EFC50-3636-4926-B335-D3012A5D9140}"/>
              </a:ext>
            </a:extLst>
          </p:cNvPr>
          <p:cNvSpPr/>
          <p:nvPr/>
        </p:nvSpPr>
        <p:spPr>
          <a:xfrm>
            <a:off x="6211616" y="571134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C7CE558-801C-4286-A9D8-C8C9F1F8D589}"/>
              </a:ext>
            </a:extLst>
          </p:cNvPr>
          <p:cNvSpPr/>
          <p:nvPr/>
        </p:nvSpPr>
        <p:spPr>
          <a:xfrm>
            <a:off x="6211616" y="425042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A99268E-A05F-424D-B8A5-4E97E460F4E5}"/>
              </a:ext>
            </a:extLst>
          </p:cNvPr>
          <p:cNvSpPr/>
          <p:nvPr/>
        </p:nvSpPr>
        <p:spPr>
          <a:xfrm>
            <a:off x="6211616" y="495882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0582EF5-B310-47AE-8535-18D50CA63D9D}"/>
              </a:ext>
            </a:extLst>
          </p:cNvPr>
          <p:cNvSpPr/>
          <p:nvPr/>
        </p:nvSpPr>
        <p:spPr>
          <a:xfrm>
            <a:off x="6211616" y="1335932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24177883-6768-4B0D-A215-3614F5306335}"/>
              </a:ext>
            </a:extLst>
          </p:cNvPr>
          <p:cNvSpPr/>
          <p:nvPr/>
        </p:nvSpPr>
        <p:spPr>
          <a:xfrm>
            <a:off x="6211616" y="209687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D2D4E072-E376-4DBE-96D6-05C3B9979D52}"/>
              </a:ext>
            </a:extLst>
          </p:cNvPr>
          <p:cNvSpPr/>
          <p:nvPr/>
        </p:nvSpPr>
        <p:spPr>
          <a:xfrm rot="10800000">
            <a:off x="164626" y="193908"/>
            <a:ext cx="5811199" cy="650615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F5C46F41-5B94-4F7D-8AD7-4A52E53C66F1}"/>
              </a:ext>
            </a:extLst>
          </p:cNvPr>
          <p:cNvSpPr/>
          <p:nvPr/>
        </p:nvSpPr>
        <p:spPr>
          <a:xfrm>
            <a:off x="5326119" y="57698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E878EC2-AD5D-409F-B52A-45496654B3F7}"/>
              </a:ext>
            </a:extLst>
          </p:cNvPr>
          <p:cNvSpPr/>
          <p:nvPr/>
        </p:nvSpPr>
        <p:spPr>
          <a:xfrm>
            <a:off x="5326119" y="350724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D8DC1196-F91C-4EE7-8077-9DAEEC162783}"/>
              </a:ext>
            </a:extLst>
          </p:cNvPr>
          <p:cNvSpPr/>
          <p:nvPr/>
        </p:nvSpPr>
        <p:spPr>
          <a:xfrm>
            <a:off x="5326119" y="2798849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350AAE2F-9E31-4B1E-8A7B-3CFFEC9D9BF6}"/>
              </a:ext>
            </a:extLst>
          </p:cNvPr>
          <p:cNvSpPr/>
          <p:nvPr/>
        </p:nvSpPr>
        <p:spPr>
          <a:xfrm>
            <a:off x="5326119" y="570491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452EFF0B-8797-41A3-9AE9-8498F03A215B}"/>
              </a:ext>
            </a:extLst>
          </p:cNvPr>
          <p:cNvSpPr/>
          <p:nvPr/>
        </p:nvSpPr>
        <p:spPr>
          <a:xfrm>
            <a:off x="5326119" y="4244001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3B4FC356-BEB2-4A08-91FF-FB635DAFD736}"/>
              </a:ext>
            </a:extLst>
          </p:cNvPr>
          <p:cNvSpPr/>
          <p:nvPr/>
        </p:nvSpPr>
        <p:spPr>
          <a:xfrm>
            <a:off x="5326119" y="4952396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D0C42B77-1AA3-4EDF-8001-D033A294E66C}"/>
              </a:ext>
            </a:extLst>
          </p:cNvPr>
          <p:cNvSpPr/>
          <p:nvPr/>
        </p:nvSpPr>
        <p:spPr>
          <a:xfrm>
            <a:off x="5326119" y="1329507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74BA7F68-97FA-4211-8DB6-BB82197A2571}"/>
              </a:ext>
            </a:extLst>
          </p:cNvPr>
          <p:cNvSpPr/>
          <p:nvPr/>
        </p:nvSpPr>
        <p:spPr>
          <a:xfrm>
            <a:off x="5326119" y="2090454"/>
            <a:ext cx="557894" cy="512479"/>
          </a:xfrm>
          <a:prstGeom prst="ellipse">
            <a:avLst/>
          </a:prstGeom>
          <a:gradFill>
            <a:gsLst>
              <a:gs pos="53000">
                <a:schemeClr val="accent1">
                  <a:lumMod val="5000"/>
                  <a:lumOff val="95000"/>
                </a:schemeClr>
              </a:gs>
              <a:gs pos="28000">
                <a:schemeClr val="tx1">
                  <a:lumMod val="95000"/>
                  <a:lumOff val="5000"/>
                </a:schemeClr>
              </a:gs>
              <a:gs pos="8300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5" name="Flowchart: Terminator 24">
            <a:extLst>
              <a:ext uri="{FF2B5EF4-FFF2-40B4-BE49-F238E27FC236}">
                <a16:creationId xmlns="" xmlns:a16="http://schemas.microsoft.com/office/drawing/2014/main" id="{52452870-6C01-41E9-BB2F-44F40EFC83A0}"/>
              </a:ext>
            </a:extLst>
          </p:cNvPr>
          <p:cNvSpPr/>
          <p:nvPr/>
        </p:nvSpPr>
        <p:spPr>
          <a:xfrm>
            <a:off x="5414142" y="74359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="" xmlns:a16="http://schemas.microsoft.com/office/drawing/2014/main" id="{A725111F-C497-44B0-88A3-BEC5DB293022}"/>
              </a:ext>
            </a:extLst>
          </p:cNvPr>
          <p:cNvSpPr/>
          <p:nvPr/>
        </p:nvSpPr>
        <p:spPr>
          <a:xfrm>
            <a:off x="5423338" y="149611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="" xmlns:a16="http://schemas.microsoft.com/office/drawing/2014/main" id="{791C3B5A-EAE4-4F32-8587-13AE9152F8C0}"/>
              </a:ext>
            </a:extLst>
          </p:cNvPr>
          <p:cNvSpPr/>
          <p:nvPr/>
        </p:nvSpPr>
        <p:spPr>
          <a:xfrm>
            <a:off x="5432534" y="2248634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="" xmlns:a16="http://schemas.microsoft.com/office/drawing/2014/main" id="{F2741B5B-1524-46AA-8990-5753D65C0B1F}"/>
              </a:ext>
            </a:extLst>
          </p:cNvPr>
          <p:cNvSpPr/>
          <p:nvPr/>
        </p:nvSpPr>
        <p:spPr>
          <a:xfrm>
            <a:off x="5438737" y="2986782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="" xmlns:a16="http://schemas.microsoft.com/office/drawing/2014/main" id="{836CF437-70D7-4A69-956D-754DFBD26F7E}"/>
              </a:ext>
            </a:extLst>
          </p:cNvPr>
          <p:cNvSpPr/>
          <p:nvPr/>
        </p:nvSpPr>
        <p:spPr>
          <a:xfrm>
            <a:off x="5423338" y="3689456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="" xmlns:a16="http://schemas.microsoft.com/office/drawing/2014/main" id="{60C68FE5-AEDA-4DB1-9FC7-924D969BAA16}"/>
              </a:ext>
            </a:extLst>
          </p:cNvPr>
          <p:cNvSpPr/>
          <p:nvPr/>
        </p:nvSpPr>
        <p:spPr>
          <a:xfrm>
            <a:off x="5432534" y="4429358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="" xmlns:a16="http://schemas.microsoft.com/office/drawing/2014/main" id="{9C51F4B5-DC0C-4826-839F-8357015656ED}"/>
              </a:ext>
            </a:extLst>
          </p:cNvPr>
          <p:cNvSpPr/>
          <p:nvPr/>
        </p:nvSpPr>
        <p:spPr>
          <a:xfrm>
            <a:off x="5423338" y="5134703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32" name="Flowchart: Terminator 31">
            <a:extLst>
              <a:ext uri="{FF2B5EF4-FFF2-40B4-BE49-F238E27FC236}">
                <a16:creationId xmlns="" xmlns:a16="http://schemas.microsoft.com/office/drawing/2014/main" id="{71283E1B-0D52-4163-AA8A-58D30FDF2D0C}"/>
              </a:ext>
            </a:extLst>
          </p:cNvPr>
          <p:cNvSpPr/>
          <p:nvPr/>
        </p:nvSpPr>
        <p:spPr>
          <a:xfrm>
            <a:off x="5432534" y="5888995"/>
            <a:ext cx="1170219" cy="225415"/>
          </a:xfrm>
          <a:prstGeom prst="flowChartTerminator">
            <a:avLst/>
          </a:prstGeom>
          <a:gradFill>
            <a:gsLst>
              <a:gs pos="24000">
                <a:schemeClr val="tx1">
                  <a:lumMod val="95000"/>
                  <a:lumOff val="5000"/>
                </a:schemeClr>
              </a:gs>
              <a:gs pos="54000">
                <a:schemeClr val="bg1">
                  <a:lumMod val="75000"/>
                </a:schemeClr>
              </a:gs>
              <a:gs pos="99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05D7E58-7848-4F59-9077-2403C8ED8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24337" y="1323730"/>
            <a:ext cx="3474856" cy="397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rame 9">
            <a:extLst>
              <a:ext uri="{FF2B5EF4-FFF2-40B4-BE49-F238E27FC236}">
                <a16:creationId xmlns="" xmlns:a16="http://schemas.microsoft.com/office/drawing/2014/main" id="{179F91A2-E5A4-462B-B724-413A4066FB2B}"/>
              </a:ext>
            </a:extLst>
          </p:cNvPr>
          <p:cNvSpPr/>
          <p:nvPr/>
        </p:nvSpPr>
        <p:spPr>
          <a:xfrm rot="812271">
            <a:off x="721333" y="1138199"/>
            <a:ext cx="3955607" cy="4609412"/>
          </a:xfrm>
          <a:prstGeom prst="frame">
            <a:avLst>
              <a:gd name="adj1" fmla="val 493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="" xmlns:a16="http://schemas.microsoft.com/office/drawing/2014/main" id="{C3B911C9-131A-4D87-97E1-178F154313B4}"/>
              </a:ext>
            </a:extLst>
          </p:cNvPr>
          <p:cNvSpPr/>
          <p:nvPr/>
        </p:nvSpPr>
        <p:spPr>
          <a:xfrm rot="21359560">
            <a:off x="678426" y="955896"/>
            <a:ext cx="4147136" cy="5004376"/>
          </a:xfrm>
          <a:prstGeom prst="frame">
            <a:avLst>
              <a:gd name="adj1" fmla="val 493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7" name="Frame 36">
            <a:extLst>
              <a:ext uri="{FF2B5EF4-FFF2-40B4-BE49-F238E27FC236}">
                <a16:creationId xmlns="" xmlns:a16="http://schemas.microsoft.com/office/drawing/2014/main" id="{179F91A2-E5A4-462B-B724-413A4066FB2B}"/>
              </a:ext>
            </a:extLst>
          </p:cNvPr>
          <p:cNvSpPr/>
          <p:nvPr/>
        </p:nvSpPr>
        <p:spPr>
          <a:xfrm rot="812271">
            <a:off x="7387344" y="1039068"/>
            <a:ext cx="3955607" cy="4609412"/>
          </a:xfrm>
          <a:prstGeom prst="frame">
            <a:avLst>
              <a:gd name="adj1" fmla="val 4935"/>
            </a:avLst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sp>
        <p:nvSpPr>
          <p:cNvPr id="39" name="Frame 38">
            <a:extLst>
              <a:ext uri="{FF2B5EF4-FFF2-40B4-BE49-F238E27FC236}">
                <a16:creationId xmlns="" xmlns:a16="http://schemas.microsoft.com/office/drawing/2014/main" id="{C3B911C9-131A-4D87-97E1-178F154313B4}"/>
              </a:ext>
            </a:extLst>
          </p:cNvPr>
          <p:cNvSpPr/>
          <p:nvPr/>
        </p:nvSpPr>
        <p:spPr>
          <a:xfrm rot="21359560">
            <a:off x="7344437" y="856765"/>
            <a:ext cx="4147136" cy="5004376"/>
          </a:xfrm>
          <a:prstGeom prst="frame">
            <a:avLst>
              <a:gd name="adj1" fmla="val 4930"/>
            </a:avLst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schemeClr val="tx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605D7E58-7848-4F59-9077-2403C8ED8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7970128" y="1272214"/>
            <a:ext cx="2941645" cy="397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" name="Rectangle 42"/>
          <p:cNvSpPr/>
          <p:nvPr/>
        </p:nvSpPr>
        <p:spPr>
          <a:xfrm>
            <a:off x="7781343" y="1480381"/>
            <a:ext cx="3319213" cy="3654583"/>
          </a:xfrm>
          <a:prstGeom prst="rect">
            <a:avLst/>
          </a:prstGeom>
          <a:noFill/>
          <a:ln w="76200">
            <a:solidFill>
              <a:srgbClr val="00CC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২য় বর্ষ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endParaRPr lang="as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96114" y="1601512"/>
            <a:ext cx="3319213" cy="3638589"/>
          </a:xfrm>
          <a:prstGeom prst="rect">
            <a:avLst/>
          </a:prstGeom>
          <a:noFill/>
          <a:ln w="76200">
            <a:solidFill>
              <a:srgbClr val="00CC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মেফতাহুন নাহার কবিতা </a:t>
            </a:r>
            <a:endParaRPr lang="en-GB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(অর্নাস), এম,এ (বাংলা)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 বাংলা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বিরামপুর চাঁদপুর ফাজিল মাদ্রাসা</a:t>
            </a:r>
            <a:r>
              <a:rPr lang="bn-IN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বিরামপুর,দিনাজপুর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 algn="ctr"/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kabita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cpm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782609" y="5513409"/>
            <a:ext cx="1151166" cy="115116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24787">
            <a:off x="203107" y="5515404"/>
            <a:ext cx="1151166" cy="115116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481">
            <a:off x="187115" y="178933"/>
            <a:ext cx="1151166" cy="11511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EE6A2048-3062-4912-BDB9-CA86EB97AB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204">
            <a:off x="10744295" y="161254"/>
            <a:ext cx="1151166" cy="115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r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1679676"/>
            <a:ext cx="3886200" cy="25908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0" name="Oval Callout 9"/>
          <p:cNvSpPr/>
          <p:nvPr/>
        </p:nvSpPr>
        <p:spPr>
          <a:xfrm>
            <a:off x="8305800" y="2892613"/>
            <a:ext cx="1371600" cy="533400"/>
          </a:xfrm>
          <a:prstGeom prst="wedgeEllipseCallout">
            <a:avLst>
              <a:gd name="adj1" fmla="val -80508"/>
              <a:gd name="adj2" fmla="val -75664"/>
            </a:avLst>
          </a:prstGeom>
          <a:solidFill>
            <a:schemeClr val="accent2"/>
          </a:solidFill>
          <a:ln w="127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5810616" y="4697593"/>
            <a:ext cx="2007504" cy="491093"/>
          </a:xfrm>
          <a:prstGeom prst="wedgeEllipseCallout">
            <a:avLst>
              <a:gd name="adj1" fmla="val -62831"/>
              <a:gd name="adj2" fmla="val -129660"/>
            </a:avLst>
          </a:prstGeom>
          <a:solidFill>
            <a:schemeClr val="accent6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আ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720" y="914400"/>
            <a:ext cx="5368378" cy="43331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 ছবি দেখে বলার চেষ্টা করি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55204" y="4733288"/>
            <a:ext cx="5587895" cy="55204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উপরের ছবিতে কি করছে?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1" y="4757671"/>
            <a:ext cx="1609403" cy="54331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লিখছে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4201" y="5327787"/>
            <a:ext cx="5587895" cy="55204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atin typeface="SutonnyMJ" pitchFamily="2" charset="0"/>
                <a:cs typeface="NikoshBAN" panose="02000000000000000000" pitchFamily="2" charset="0"/>
              </a:rPr>
              <a:t>এখানে ‘আ’ হচ্ছে প্রত্যয়</a:t>
            </a:r>
            <a:endParaRPr lang="en-US" sz="5400" b="1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81600" y="1440493"/>
            <a:ext cx="2197768" cy="59564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29039" y="2542783"/>
            <a:ext cx="5902890" cy="126241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gradFill>
                  <a:gsLst>
                    <a:gs pos="40000">
                      <a:srgbClr val="C00000"/>
                    </a:gs>
                    <a:gs pos="50000">
                      <a:srgbClr val="FFFF00"/>
                    </a:gs>
                    <a:gs pos="61000">
                      <a:srgbClr val="00CC00"/>
                    </a:gs>
                  </a:gsLst>
                  <a:lin ang="5400000" scaled="1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5400" b="1" dirty="0">
              <a:ln/>
              <a:gradFill>
                <a:gsLst>
                  <a:gs pos="40000">
                    <a:srgbClr val="C00000"/>
                  </a:gs>
                  <a:gs pos="50000">
                    <a:srgbClr val="FFFF00"/>
                  </a:gs>
                  <a:gs pos="61000">
                    <a:srgbClr val="00CC00"/>
                  </a:gs>
                </a:gsLst>
                <a:lin ang="5400000" scaled="1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83597" y="1327758"/>
            <a:ext cx="2281956" cy="57921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7611" y="2580362"/>
            <a:ext cx="7793928" cy="244675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বলতে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ৎ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তদ্ধিদ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চিনতে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  <a:sym typeface="Wingdings 2" panose="05020102010507070707" pitchFamily="18" charset="2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কৃ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ৎ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তদ্ধিত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প্রত্যয়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নির্ণয়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পারবে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60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08266" y="2825664"/>
            <a:ext cx="5587895" cy="552045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প্রত্যয় কাকে বলে?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275775" y="1726153"/>
            <a:ext cx="8757573" cy="3886200"/>
          </a:xfrm>
          <a:prstGeom prst="round2SameRect">
            <a:avLst>
              <a:gd name="adj1" fmla="val 40000"/>
              <a:gd name="adj2" fmla="val 0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বর্ণগুচ্ছ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জ্ঞাপক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fontAlgn="t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ষ্ণিক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defRPr/>
            </a:pP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00107" y="881281"/>
            <a:ext cx="3508605" cy="57790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প্রত্যয়ের</a:t>
            </a:r>
            <a:r>
              <a:rPr lang="en-US" sz="66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6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6256" y="1790199"/>
            <a:ext cx="5029200" cy="4013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endParaRPr lang="en-US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06256" y="3100419"/>
            <a:ext cx="5410200" cy="2286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588339" y="2438400"/>
            <a:ext cx="647970" cy="609600"/>
          </a:xfrm>
          <a:prstGeom prst="downArrow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283424" y="3100420"/>
            <a:ext cx="495300" cy="85070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8455925" y="3100420"/>
            <a:ext cx="495300" cy="850709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0801" y="4045627"/>
            <a:ext cx="1935139" cy="4013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5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5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08712" y="3991038"/>
            <a:ext cx="2019301" cy="401302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540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540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7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7438" y="1039286"/>
            <a:ext cx="9556437" cy="12881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438400" y="5109125"/>
            <a:ext cx="2093912" cy="51581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হাস+ই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11" descr="E:\Down Load file\c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20816"/>
            <a:ext cx="3124200" cy="2485293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E:\Down Load file\laugh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3352800" cy="25146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7620000" y="5062397"/>
            <a:ext cx="2057400" cy="5158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কাঁদ+না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96065" y="2733869"/>
            <a:ext cx="83851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8113" y="457134"/>
            <a:ext cx="3087688" cy="58385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Arrow Callout 1"/>
          <p:cNvSpPr/>
          <p:nvPr/>
        </p:nvSpPr>
        <p:spPr>
          <a:xfrm>
            <a:off x="1745426" y="5389954"/>
            <a:ext cx="9025666" cy="917003"/>
          </a:xfrm>
          <a:prstGeom prst="upArrowCallou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131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 animBg="1"/>
      <p:bldP spid="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0045" y="865346"/>
            <a:ext cx="8788110" cy="12446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প্রত্যয়ঃ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 descr="red ro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3200400" cy="2667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julfiker\Downloads\টাইগা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3352800" cy="2667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86000" y="3019426"/>
            <a:ext cx="7696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8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8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en-US" sz="48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endParaRPr lang="en-US" sz="48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1196788" y="5410605"/>
            <a:ext cx="9910482" cy="754276"/>
          </a:xfrm>
          <a:prstGeom prst="upArrowCallout">
            <a:avLst/>
          </a:prstGeom>
          <a:noFill/>
          <a:ln w="19050"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90256" y="355900"/>
            <a:ext cx="3087688" cy="51668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তদ্ধিত</a:t>
            </a:r>
            <a:r>
              <a:rPr lang="en-US" sz="5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48350" y="5097048"/>
            <a:ext cx="3048000" cy="51581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গোলাপ+ঈ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গোলাপী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84464" y="5105740"/>
            <a:ext cx="2057400" cy="5158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বাঘ+আ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413</Words>
  <Application>Microsoft Office PowerPoint</Application>
  <PresentationFormat>Widescreen</PresentationFormat>
  <Paragraphs>98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SutonnyMJ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PersonalComputer</dc:creator>
  <cp:lastModifiedBy>PersonalComputer</cp:lastModifiedBy>
  <cp:revision>44</cp:revision>
  <dcterms:created xsi:type="dcterms:W3CDTF">2021-01-20T04:05:16Z</dcterms:created>
  <dcterms:modified xsi:type="dcterms:W3CDTF">2021-01-20T05:14:06Z</dcterms:modified>
</cp:coreProperties>
</file>