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59" r:id="rId6"/>
    <p:sldId id="263" r:id="rId7"/>
    <p:sldId id="265" r:id="rId8"/>
    <p:sldId id="264" r:id="rId9"/>
    <p:sldId id="261" r:id="rId10"/>
    <p:sldId id="260" r:id="rId11"/>
    <p:sldId id="262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55A56-B973-4BF6-887E-F8EFE83ADCD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4210E-F675-4958-BBDB-6CACF056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4210E-F675-4958-BBDB-6CACF0565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8832-507C-46E3-BE56-B20C27195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FA07F-0664-4CC5-9232-72D016D5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EB5DA-EA21-4717-B506-639C2A0D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74E0D-6264-42EF-9853-4A9727EA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9278B-B544-4B18-9FDF-12F42B1F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2C54-F5EB-4D5A-BC89-6DCB8BAB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C1716-2629-420E-891A-B3F1E3AC2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40102-5476-4405-98DD-0C5E2E01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C5FBC-873D-4EB9-9C4B-4B807F98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D4D4-3267-4511-A75F-3FD511AA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2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148C2-0D4B-4EE7-9640-85D5B4DF1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B8E1A-DA57-45E7-BA70-CBFE4A703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9C72C-AAC4-44AD-9D67-69578C7E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6BA53-DF9A-483C-927B-234B3121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B9D6F-1F0D-4ACA-9479-46A1B1C0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8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0D88-A3EB-44F9-ADD5-62F15C0A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3DAE-CFC2-4B52-B321-B5ECF6427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D3571-ACFE-4018-A100-55DFA0A2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40C32-6260-43EF-A9DD-62170880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A570-4302-43F5-9592-9167D4F4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67FC-CCE1-4BD9-9070-3469667C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E1F20-D0F5-427D-931B-1D2ADAD8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B37F5-158C-40B3-A569-1D188C75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EFED1-3CA1-462A-A85E-6C316C56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E5EEB-F4ED-40C1-A764-37F351AB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2B3D-0DAA-4618-9FEA-633A4743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7147F-54B4-4A57-8C4E-639DEE37C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62C3C-F5C1-4C9E-B9B4-22524F8E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1369D-DF5A-4FF3-9F5B-A392ED82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AB28B-1215-4FF7-A3A1-89D61886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780CA-6173-4840-A272-1323C12E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7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671B-2F52-47BA-BFE8-210D24C2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C9C1-5D3E-4207-90ED-677A9A69C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A465E-C4A5-41EB-8980-BAE12534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B5A54-A7D3-4ED9-8FEB-068D5A73D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E5382-75BC-424E-8D1C-A5D68C51C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CB6A7-8E74-400A-AE8B-8BEC154C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DF0D3B-9DCD-43C6-9E8F-5DF1C2F0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D7B0F-E548-44B7-942B-7D874803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8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33FF-0A11-4B56-9000-BA453545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CA5BF-8966-4326-B053-CBA107B5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85CEC-56A0-484F-81AB-3F077B5C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7ADC0-5E08-4D58-B0A7-334CD6DF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3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0D83E-F5CC-4FB3-99CD-F22FD6A2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CA098-BE8E-4EBF-B937-03126995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2D010-28B3-47CE-90A7-A8C5C354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4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C139-F179-405F-A38E-3516AA11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D6C55-A08C-4DE0-B2E1-0F9D4243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97C23-AAAB-448D-B4C8-F10BCBBE5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C951A-667A-4286-841A-AAAEC6AB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A884D-C608-4A9F-B686-335BA782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9E5C6-36C3-4C65-BB80-F9E4874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9348-9EEF-49DF-AFEF-026EB7A2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160C2-D6FF-46D2-BDD0-07573980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29A22-D439-4F83-8F6B-B9384FB21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D16E6-9E86-419F-B1A3-7E101369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1AE85-A696-40E5-B652-0038450D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6EF24-BD21-417B-AB17-08068E49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902FE-6368-4BA7-B5CE-264B6BA6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FBFC2-6268-4709-90E8-BFC201625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E6EB-EF18-46BF-A537-A8C69298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55FC-72EF-4AD3-80C4-DD129784A2C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44167-2C75-4FF3-B05B-48359CA78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4CEA3-4DAA-4BA2-A853-F920CB8AD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2E3C-E1AD-4CF9-A367-759D056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26743C-5B6A-47FF-8588-A0CDD8041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58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D154DB-7170-411A-BD33-E90B8B817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t="21548" r="27538" b="20154"/>
          <a:stretch/>
        </p:blipFill>
        <p:spPr>
          <a:xfrm>
            <a:off x="544587" y="1070547"/>
            <a:ext cx="11102825" cy="5577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4DCDD-8BD6-4F9E-8C2E-59A4E400EE11}"/>
              </a:ext>
            </a:extLst>
          </p:cNvPr>
          <p:cNvSpPr txBox="1"/>
          <p:nvPr/>
        </p:nvSpPr>
        <p:spPr>
          <a:xfrm>
            <a:off x="2475914" y="147217"/>
            <a:ext cx="558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আমরা  ছবি  দেখি 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B50DE-1038-4A7C-A1BA-47BF2EA00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"/>
            <a:ext cx="12192000" cy="6812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AFCFE-1C9F-4D82-A100-F9C1123D0220}"/>
              </a:ext>
            </a:extLst>
          </p:cNvPr>
          <p:cNvSpPr txBox="1"/>
          <p:nvPr/>
        </p:nvSpPr>
        <p:spPr>
          <a:xfrm>
            <a:off x="506437" y="436098"/>
            <a:ext cx="98473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মানুষ,  গাছপালা, গরু, ছাগল ,ঘর-বাড়ি, দালান-কোঠা,মাটি ,রাস্তা-ঘাট  ইত্যাদি । </a:t>
            </a:r>
            <a:endParaRPr lang="en-US" sz="8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4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3BFF8-77DF-4D23-84C4-11CE7C69D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70E03-5313-41FC-BF92-A5CA81F4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53"/>
            <a:ext cx="4067395" cy="24579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2AED2-97EA-451A-B8FD-1354D16E3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95" y="180453"/>
            <a:ext cx="4162205" cy="2589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D64902-4465-4AAB-B4E3-147FB9FA9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043"/>
            <a:ext cx="4209366" cy="2498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F7B897-47E3-45F4-990E-BECD36F28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17" y="2820154"/>
            <a:ext cx="4226903" cy="2536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5BD333-9F10-48EC-BD7C-11CDFAA49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88" y="208577"/>
            <a:ext cx="3498183" cy="25361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CC951C-9586-4E5E-9D24-9BE8F4AAD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71" y="2844751"/>
            <a:ext cx="3542829" cy="25370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4C4455-8A73-4F99-9C0B-7522EACC0DA9}"/>
              </a:ext>
            </a:extLst>
          </p:cNvPr>
          <p:cNvSpPr txBox="1"/>
          <p:nvPr/>
        </p:nvSpPr>
        <p:spPr>
          <a:xfrm>
            <a:off x="112542" y="5697415"/>
            <a:ext cx="11690252" cy="64633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97797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3D88A-BD2C-41C6-80FB-A9A6E0FAA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01BF97-6126-48AF-B576-221815CE0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3" t="18976" r="42769" b="10510"/>
          <a:stretch/>
        </p:blipFill>
        <p:spPr>
          <a:xfrm>
            <a:off x="2025748" y="1280159"/>
            <a:ext cx="3573193" cy="4628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039061-BF18-4B1F-922E-5F60D2655EF2}"/>
              </a:ext>
            </a:extLst>
          </p:cNvPr>
          <p:cNvSpPr txBox="1"/>
          <p:nvPr/>
        </p:nvSpPr>
        <p:spPr>
          <a:xfrm>
            <a:off x="5978769" y="1420837"/>
            <a:ext cx="4187483" cy="341632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53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455BF-6FE6-465C-B270-95F3C49C6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2" t="18976" r="41385"/>
          <a:stretch/>
        </p:blipFill>
        <p:spPr>
          <a:xfrm>
            <a:off x="1772529" y="182880"/>
            <a:ext cx="7723163" cy="6492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878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E4FD2-1B40-4679-8B28-9015C1CE1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9B8935-CEEE-4C19-9D0A-F25369188B98}"/>
              </a:ext>
            </a:extLst>
          </p:cNvPr>
          <p:cNvSpPr txBox="1"/>
          <p:nvPr/>
        </p:nvSpPr>
        <p:spPr>
          <a:xfrm>
            <a:off x="1209822" y="956603"/>
            <a:ext cx="9115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9954-116B-4C13-9CF5-1D8F68A4706E}"/>
              </a:ext>
            </a:extLst>
          </p:cNvPr>
          <p:cNvSpPr txBox="1"/>
          <p:nvPr/>
        </p:nvSpPr>
        <p:spPr>
          <a:xfrm>
            <a:off x="647114" y="3291840"/>
            <a:ext cx="10199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1602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F0FA1-01D2-4B38-A87F-3B0AA48BF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224" y="97984"/>
            <a:ext cx="1992923" cy="2488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CCD72-E627-4472-87C2-7DD3CCFFB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38916"/>
            <a:ext cx="2657475" cy="2094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938CA-57A2-439D-B196-C334169B4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43" y="3483450"/>
            <a:ext cx="4386544" cy="3416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E0A3D-00A2-4A50-AA72-BC5F1DB5B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851" y="3441247"/>
            <a:ext cx="2657475" cy="3416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22C8FD-789A-4B01-B701-3227D7A1F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" y="3550920"/>
            <a:ext cx="2657475" cy="3307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2FB146-E85E-4AD5-89DE-7205A2278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52" y="3429000"/>
            <a:ext cx="2771099" cy="3307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3729A3-F542-44DE-9D3B-6DF6F7272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01" y="-23936"/>
            <a:ext cx="1992923" cy="2488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D26E9F-4E27-49A8-96A4-C9633DFB3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715" y="1732071"/>
            <a:ext cx="1992923" cy="2488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E3B975-8D36-4380-B2AF-CA8AD3B99165}"/>
              </a:ext>
            </a:extLst>
          </p:cNvPr>
          <p:cNvSpPr txBox="1"/>
          <p:nvPr/>
        </p:nvSpPr>
        <p:spPr>
          <a:xfrm>
            <a:off x="2667843" y="478302"/>
            <a:ext cx="5341363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600" b="1" dirty="0" err="1">
                <a:solidFill>
                  <a:srgbClr val="00B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b="1" dirty="0">
                <a:solidFill>
                  <a:srgbClr val="00B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81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84C292-CC7C-4875-B7E0-1781EF800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ADD270-968F-443D-ACAD-B237BD5680BC}"/>
              </a:ext>
            </a:extLst>
          </p:cNvPr>
          <p:cNvSpPr txBox="1"/>
          <p:nvPr/>
        </p:nvSpPr>
        <p:spPr>
          <a:xfrm>
            <a:off x="1167618" y="748635"/>
            <a:ext cx="100584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 জেলা  অনলাইন ক্লাসে  সবাইকে  </a:t>
            </a:r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23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BB93D6-09B5-432C-A537-F201111DC3CC}"/>
              </a:ext>
            </a:extLst>
          </p:cNvPr>
          <p:cNvSpPr txBox="1"/>
          <p:nvPr/>
        </p:nvSpPr>
        <p:spPr>
          <a:xfrm>
            <a:off x="126610" y="253218"/>
            <a:ext cx="5617700" cy="2923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r>
              <a:rPr lang="bn-BD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পরিচিতিঃ </a:t>
            </a:r>
          </a:p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হামিদা বেগম</a:t>
            </a:r>
          </a:p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 শিক্ষক</a:t>
            </a:r>
          </a:p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বিরাসার  সরকারি  প্রাথমিক  বিদ্যালয়</a:t>
            </a:r>
          </a:p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সদর,ব্রাহ্মণবাড়িয়া।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57185-17B6-4D00-9705-D8B46846698B}"/>
              </a:ext>
            </a:extLst>
          </p:cNvPr>
          <p:cNvSpPr txBox="1"/>
          <p:nvPr/>
        </p:nvSpPr>
        <p:spPr>
          <a:xfrm>
            <a:off x="126610" y="3452402"/>
            <a:ext cx="6189784" cy="37240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r>
              <a:rPr lang="bn-BD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পরিচিতিঃ </a:t>
            </a:r>
          </a:p>
          <a:p>
            <a:pPr algn="l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l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 প্রাথমিক  বিজ্ঞান</a:t>
            </a:r>
          </a:p>
          <a:p>
            <a:pPr algn="l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</a:p>
          <a:p>
            <a:pPr algn="l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 আমাদের পরিবেশ</a:t>
            </a:r>
          </a:p>
          <a:p>
            <a:pPr algn="l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আমাদের  পরিবেশে  যা যা আছে</a:t>
            </a:r>
          </a:p>
          <a:p>
            <a:pPr algn="l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 ০৬.০১.২০২১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3FC24-9AAD-4FF6-A12C-DF26A71844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5" t="19190" r="41038" b="6223"/>
          <a:stretch/>
        </p:blipFill>
        <p:spPr>
          <a:xfrm>
            <a:off x="6871347" y="3452402"/>
            <a:ext cx="2596210" cy="3249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D3EAC-576A-462E-945A-495EB84A4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9" y="179068"/>
            <a:ext cx="3080821" cy="32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7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DB6FDB-4A04-4403-93CA-0A924C3D865B}"/>
              </a:ext>
            </a:extLst>
          </p:cNvPr>
          <p:cNvSpPr txBox="1"/>
          <p:nvPr/>
        </p:nvSpPr>
        <p:spPr>
          <a:xfrm>
            <a:off x="253218" y="256736"/>
            <a:ext cx="11938782" cy="63094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প্রতি আমার কিছু  নির্দেশনা</a:t>
            </a:r>
            <a:endParaRPr lang="en-US" sz="4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বাহিরে  গেলে  অবশ্যই মাস্ক  ব্যবহার  করবে।</a:t>
            </a:r>
          </a:p>
          <a:p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২।সামাজিক দূরত্ব  বজায়  রাখবে।</a:t>
            </a:r>
          </a:p>
          <a:p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৩।খুব বেশি  প্রয়োজন না  হলে  বাইরে যাবে না।</a:t>
            </a:r>
          </a:p>
          <a:p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বাহির  থেকে এসে পরিবারের সবাইকে বলবে ২০ সেকেন্ড ভালো করে  পরিস্কার পানি  ও সাবান দিয়ে হাত ধুতে।</a:t>
            </a:r>
          </a:p>
          <a:p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হাঁচি-কাশির  সময় টিস্যু বা রুমাল ব্যবহার করবে।</a:t>
            </a:r>
          </a:p>
          <a:p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টিস্যু বা  রুমাল  না থাকলে হাঁচি-কাশির সময়   হাতের কনুই ব্যবহার  করা।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27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DD0C2-C77F-4504-BB67-FDC6A82EB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253AF-FBC5-4EA0-8ED9-FD4CA852A358}"/>
              </a:ext>
            </a:extLst>
          </p:cNvPr>
          <p:cNvSpPr txBox="1"/>
          <p:nvPr/>
        </p:nvSpPr>
        <p:spPr>
          <a:xfrm>
            <a:off x="1899138" y="393895"/>
            <a:ext cx="879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E6F49-9686-4D12-B269-1065439EA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50000" r="27884" b="35586"/>
          <a:stretch/>
        </p:blipFill>
        <p:spPr>
          <a:xfrm>
            <a:off x="492369" y="1364566"/>
            <a:ext cx="8792308" cy="38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2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13978-EF34-4383-898C-7DE48DC37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3429000"/>
            <a:ext cx="4522889" cy="3265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FAACFB-31B7-4D09-86B7-B20C651F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63" y="622650"/>
            <a:ext cx="4246978" cy="2378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27C605-0753-49BC-8DE3-AC91A8DAB2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18976" r="42654" b="12010"/>
          <a:stretch/>
        </p:blipFill>
        <p:spPr>
          <a:xfrm>
            <a:off x="4762040" y="2766019"/>
            <a:ext cx="2996419" cy="3906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DF4DF9-F8CF-4C43-97AA-0D9ADA45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59" y="3486080"/>
            <a:ext cx="4364793" cy="3151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D65A69-DA56-4910-8311-957D9C685398}"/>
              </a:ext>
            </a:extLst>
          </p:cNvPr>
          <p:cNvSpPr txBox="1"/>
          <p:nvPr/>
        </p:nvSpPr>
        <p:spPr>
          <a:xfrm>
            <a:off x="548640" y="196948"/>
            <a:ext cx="1109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ঘোষণা 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741A4C-94B3-4243-BA19-D677DC49BE29}"/>
              </a:ext>
            </a:extLst>
          </p:cNvPr>
          <p:cNvSpPr txBox="1"/>
          <p:nvPr/>
        </p:nvSpPr>
        <p:spPr>
          <a:xfrm>
            <a:off x="4399962" y="622650"/>
            <a:ext cx="4744037" cy="110799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r>
              <a:rPr lang="bn-BD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</a:t>
            </a:r>
            <a:endParaRPr lang="en-US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2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ACC58-6EEB-47A2-AF3F-F230444C1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BA4BAC-AB9D-4343-BDA9-B4298249CEE3}"/>
              </a:ext>
            </a:extLst>
          </p:cNvPr>
          <p:cNvSpPr txBox="1"/>
          <p:nvPr/>
        </p:nvSpPr>
        <p:spPr>
          <a:xfrm>
            <a:off x="1434905" y="773723"/>
            <a:ext cx="90033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 কিছু আছে সব কিছু  নিয়েই আমাদের  পরিবেশ।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46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B67E5-0B79-4BE7-B75E-A7C354DE6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311431"/>
            <a:ext cx="11345884" cy="6033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8D28C-890F-4400-AB88-D76DDA07897A}"/>
              </a:ext>
            </a:extLst>
          </p:cNvPr>
          <p:cNvSpPr txBox="1"/>
          <p:nvPr/>
        </p:nvSpPr>
        <p:spPr>
          <a:xfrm>
            <a:off x="609600" y="2321004"/>
            <a:ext cx="1097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আমাদের পরিবেশে  কী  কী আছেঃ 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06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45500-2D47-4194-B14A-2FFC10B0B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6" t="20047" r="28346" b="36015"/>
          <a:stretch/>
        </p:blipFill>
        <p:spPr>
          <a:xfrm>
            <a:off x="2730117" y="928468"/>
            <a:ext cx="6731766" cy="4480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4D54C-1DC5-40FE-BD2A-16227EF67FD1}"/>
              </a:ext>
            </a:extLst>
          </p:cNvPr>
          <p:cNvSpPr txBox="1"/>
          <p:nvPr/>
        </p:nvSpPr>
        <p:spPr>
          <a:xfrm>
            <a:off x="407963" y="295422"/>
            <a:ext cx="1147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 কী  কী  দেখা যাচ্ছে?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ED74E-D12D-4D08-B7C2-60DE491BFA77}"/>
              </a:ext>
            </a:extLst>
          </p:cNvPr>
          <p:cNvSpPr txBox="1"/>
          <p:nvPr/>
        </p:nvSpPr>
        <p:spPr>
          <a:xfrm>
            <a:off x="548640" y="5880295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শিক্ষক, ছাত্র/ছাত্রী, টেবিল,চেয়ার,বই,খাতা, বোর্ড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8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222</Words>
  <Application>Microsoft Office PowerPoint</Application>
  <PresentationFormat>Widescreen</PresentationFormat>
  <Paragraphs>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2021-01-02T12:30:34Z</dcterms:created>
  <dcterms:modified xsi:type="dcterms:W3CDTF">2021-01-04T17:45:45Z</dcterms:modified>
</cp:coreProperties>
</file>