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9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94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6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29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93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1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0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1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3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2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1097280"/>
            <a:ext cx="3909060" cy="46634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3017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3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948940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1069847"/>
            <a:ext cx="4574286" cy="4800600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948940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/>
          <a:lstStyle/>
          <a:p>
            <a:fld id="{0A572824-4CFE-45F0-8154-E6771AD4FD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/>
          <a:lstStyle/>
          <a:p>
            <a:fld id="{07D25E70-0C71-45A0-B852-BC92BBCA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8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3014" y="180304"/>
            <a:ext cx="8793480" cy="65038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137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9890" y="199143"/>
            <a:ext cx="4267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62" y="1866327"/>
            <a:ext cx="3874016" cy="457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84300" y="622300"/>
            <a:ext cx="56007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599" y="774701"/>
            <a:ext cx="528433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250" y="3530600"/>
            <a:ext cx="76708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1.ধুমপানের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59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28" y="337543"/>
            <a:ext cx="4068122" cy="30334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774" y="3370998"/>
            <a:ext cx="4092260" cy="3154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55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76500" y="419100"/>
            <a:ext cx="37465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76500" y="673269"/>
            <a:ext cx="3746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400" y="3225801"/>
            <a:ext cx="82677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1.মাদকাসক্তির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4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64874" y="360219"/>
            <a:ext cx="2992583" cy="132343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97182" y="360219"/>
            <a:ext cx="5375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841" y="2443141"/>
            <a:ext cx="8595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ড্রাগকে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4215" y="2985884"/>
            <a:ext cx="144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96227" y="2929945"/>
            <a:ext cx="127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তামাক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3378" y="2937164"/>
            <a:ext cx="129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ধুমপান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4911" y="2937164"/>
            <a:ext cx="62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3449" y="2935308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02244" y="2937165"/>
            <a:ext cx="76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√</a:t>
            </a:r>
            <a:endParaRPr lang="en-US" dirty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1089" y="3856496"/>
            <a:ext cx="561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তামাক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8571" y="4497277"/>
            <a:ext cx="156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66635" y="4497277"/>
            <a:ext cx="152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নিকোটিন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3335" y="4438851"/>
            <a:ext cx="137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4614" y="4511686"/>
            <a:ext cx="559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87147" y="4438633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×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2582" y="4433455"/>
            <a:ext cx="561111" cy="657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lgerian" panose="04020705040A02060702" pitchFamily="82" charset="0"/>
              </a:rPr>
              <a:t>√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9" grpId="0"/>
      <p:bldP spid="30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78818" y="576531"/>
            <a:ext cx="4567641" cy="132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51881" y="576531"/>
            <a:ext cx="428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162" y="3789528"/>
            <a:ext cx="8297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১।মাদকাসক্তির ০৫টি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325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16150" y="353030"/>
            <a:ext cx="4775200" cy="2413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97200" y="774700"/>
            <a:ext cx="326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658" y="3293281"/>
            <a:ext cx="5882184" cy="323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4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9050" y="455641"/>
            <a:ext cx="54864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11790" y="3999271"/>
            <a:ext cx="8154537" cy="20967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মোঃ শফিকুল ইসলাম সুমন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জলসুখা কে জি পি উচ্চ বিদ্যালয়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হবিগঞ্জ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sumon17june@gmail.com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570" y="291868"/>
            <a:ext cx="2859765" cy="35917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269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79965" y="831273"/>
            <a:ext cx="4613563" cy="1634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965" y="1066801"/>
            <a:ext cx="440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9965" y="2701638"/>
            <a:ext cx="48075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উন্নতর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90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1501" y="749301"/>
            <a:ext cx="4884881" cy="1003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1501" y="749300"/>
            <a:ext cx="4884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আকর্ষণ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23" y="2164876"/>
            <a:ext cx="6711165" cy="37582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50" y="1919217"/>
            <a:ext cx="7032468" cy="4331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135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2205" y="545325"/>
            <a:ext cx="4100945" cy="1136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771" y="3321636"/>
            <a:ext cx="879781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তামাক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ড্রাগস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55107" y="406539"/>
            <a:ext cx="4156363" cy="13023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8358" y="406539"/>
            <a:ext cx="3589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717" y="3204537"/>
            <a:ext cx="8720919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১।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তামাক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সংঞ্জায়িত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২।ধুমপানের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তামাক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ড্রাগ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করনীয়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558" y="2205647"/>
            <a:ext cx="5751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6" y="1011384"/>
            <a:ext cx="8802827" cy="494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9400" y="889000"/>
            <a:ext cx="54737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67101"/>
            <a:ext cx="7486934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1.ধুমপান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রোগব্যাধি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335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" y="365216"/>
            <a:ext cx="4550544" cy="29117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476" y="3447197"/>
            <a:ext cx="5054601" cy="3111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26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278</TotalTime>
  <Words>166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Algerian</vt:lpstr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Shafiqul Islam Sumon</cp:lastModifiedBy>
  <cp:revision>64</cp:revision>
  <dcterms:created xsi:type="dcterms:W3CDTF">2021-01-17T05:29:19Z</dcterms:created>
  <dcterms:modified xsi:type="dcterms:W3CDTF">2020-11-13T21:14:43Z</dcterms:modified>
</cp:coreProperties>
</file>