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9" r:id="rId9"/>
    <p:sldId id="263" r:id="rId10"/>
    <p:sldId id="265" r:id="rId11"/>
    <p:sldId id="266" r:id="rId12"/>
    <p:sldId id="267" r:id="rId13"/>
    <p:sldId id="273" r:id="rId14"/>
    <p:sldId id="284" r:id="rId15"/>
    <p:sldId id="280" r:id="rId16"/>
    <p:sldId id="281" r:id="rId17"/>
    <p:sldId id="282" r:id="rId18"/>
    <p:sldId id="285" r:id="rId19"/>
    <p:sldId id="283" r:id="rId20"/>
    <p:sldId id="269" r:id="rId21"/>
    <p:sldId id="270" r:id="rId22"/>
    <p:sldId id="271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66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43575-707E-42F2-83BA-B37629AD0FA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AB7E1-BE2C-4FED-A2B4-867C6BD2086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আবহাওয়া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D508BE2-CC3D-44DF-BC32-5C3DAC8E6E19}" type="parTrans" cxnId="{BF5C9742-7A21-48E5-9F8F-CA12CE83E62C}">
      <dgm:prSet/>
      <dgm:spPr/>
      <dgm:t>
        <a:bodyPr/>
        <a:lstStyle/>
        <a:p>
          <a:endParaRPr lang="en-US"/>
        </a:p>
      </dgm:t>
    </dgm:pt>
    <dgm:pt modelId="{1B1A33C4-09B2-4C5A-B324-49A77C6503BD}" type="sibTrans" cxnId="{BF5C9742-7A21-48E5-9F8F-CA12CE83E62C}">
      <dgm:prSet/>
      <dgm:spPr/>
      <dgm:t>
        <a:bodyPr/>
        <a:lstStyle/>
        <a:p>
          <a:endParaRPr lang="en-US"/>
        </a:p>
      </dgm:t>
    </dgm:pt>
    <dgm:pt modelId="{8473512A-7D59-41C4-9B38-5FE471033BB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8A04C84-61D7-4C26-8972-E30959F0E273}" type="parTrans" cxnId="{5E8C2C80-0FD5-476A-930B-4EAE76A13BE8}">
      <dgm:prSet/>
      <dgm:spPr/>
      <dgm:t>
        <a:bodyPr/>
        <a:lstStyle/>
        <a:p>
          <a:endParaRPr lang="en-US"/>
        </a:p>
      </dgm:t>
    </dgm:pt>
    <dgm:pt modelId="{B368D543-FBF8-4909-AA42-EFBDCB8B3DF7}" type="sibTrans" cxnId="{5E8C2C80-0FD5-476A-930B-4EAE76A13BE8}">
      <dgm:prSet/>
      <dgm:spPr/>
      <dgm:t>
        <a:bodyPr/>
        <a:lstStyle/>
        <a:p>
          <a:endParaRPr lang="en-US"/>
        </a:p>
      </dgm:t>
    </dgm:pt>
    <dgm:pt modelId="{52F61807-DF99-4A97-AEF7-24546D1ABE6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C50ADBA-015B-46EF-B9D5-9A26A37E471B}" type="parTrans" cxnId="{74F8110A-4911-425E-924A-B9AEF83079C6}">
      <dgm:prSet/>
      <dgm:spPr/>
      <dgm:t>
        <a:bodyPr/>
        <a:lstStyle/>
        <a:p>
          <a:endParaRPr lang="en-US"/>
        </a:p>
      </dgm:t>
    </dgm:pt>
    <dgm:pt modelId="{D8ACD3CD-0562-4358-932B-5E3C6A3D8E85}" type="sibTrans" cxnId="{74F8110A-4911-425E-924A-B9AEF83079C6}">
      <dgm:prSet/>
      <dgm:spPr/>
      <dgm:t>
        <a:bodyPr/>
        <a:lstStyle/>
        <a:p>
          <a:endParaRPr lang="en-US"/>
        </a:p>
      </dgm:t>
    </dgm:pt>
    <dgm:pt modelId="{751575BB-FD97-4267-ADDE-AEDE969AE8E8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2C3E1E-C7C7-4F3E-A211-A4400256E0F4}" type="parTrans" cxnId="{5E100C60-CB5A-480C-80D0-2E67FE2A8DC0}">
      <dgm:prSet/>
      <dgm:spPr/>
      <dgm:t>
        <a:bodyPr/>
        <a:lstStyle/>
        <a:p>
          <a:endParaRPr lang="en-US"/>
        </a:p>
      </dgm:t>
    </dgm:pt>
    <dgm:pt modelId="{A65B9938-94D4-4718-B698-7BB8C88A8956}" type="sibTrans" cxnId="{5E100C60-CB5A-480C-80D0-2E67FE2A8DC0}">
      <dgm:prSet/>
      <dgm:spPr/>
      <dgm:t>
        <a:bodyPr/>
        <a:lstStyle/>
        <a:p>
          <a:endParaRPr lang="en-US"/>
        </a:p>
      </dgm:t>
    </dgm:pt>
    <dgm:pt modelId="{734E3FF7-E64E-46C2-A722-7065EB63121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C06A4B4-3A24-4B66-8B97-8C47F0DD86F0}" type="sibTrans" cxnId="{A8926601-4ABE-450D-9EBD-EB8A657BC2D4}">
      <dgm:prSet/>
      <dgm:spPr/>
      <dgm:t>
        <a:bodyPr/>
        <a:lstStyle/>
        <a:p>
          <a:endParaRPr lang="en-US"/>
        </a:p>
      </dgm:t>
    </dgm:pt>
    <dgm:pt modelId="{57049237-4F4A-43B6-BA18-6322F54985DF}" type="parTrans" cxnId="{A8926601-4ABE-450D-9EBD-EB8A657BC2D4}">
      <dgm:prSet/>
      <dgm:spPr/>
      <dgm:t>
        <a:bodyPr/>
        <a:lstStyle/>
        <a:p>
          <a:endParaRPr lang="en-US"/>
        </a:p>
      </dgm:t>
    </dgm:pt>
    <dgm:pt modelId="{2C1982FE-2432-4EE7-A1A4-D5AFFD258AD2}" type="pres">
      <dgm:prSet presAssocID="{A4F43575-707E-42F2-83BA-B37629AD0F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FC0F6-FFFF-4A6B-9170-3528EF0573E4}" type="pres">
      <dgm:prSet presAssocID="{4B0AB7E1-BE2C-4FED-A2B4-867C6BD2086F}" presName="centerShape" presStyleLbl="node0" presStyleIdx="0" presStyleCnt="1"/>
      <dgm:spPr/>
      <dgm:t>
        <a:bodyPr/>
        <a:lstStyle/>
        <a:p>
          <a:endParaRPr lang="en-US"/>
        </a:p>
      </dgm:t>
    </dgm:pt>
    <dgm:pt modelId="{0595A03D-877E-4DFA-B2A1-7B9673923F89}" type="pres">
      <dgm:prSet presAssocID="{57049237-4F4A-43B6-BA18-6322F54985D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1C5F89D-9839-43D8-B746-D0C327BBD4CD}" type="pres">
      <dgm:prSet presAssocID="{57049237-4F4A-43B6-BA18-6322F54985D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AF0517E-AC53-40ED-8D20-38B4CADCDABE}" type="pres">
      <dgm:prSet presAssocID="{734E3FF7-E64E-46C2-A722-7065EB63121A}" presName="node" presStyleLbl="node1" presStyleIdx="0" presStyleCnt="4" custScaleX="167084" custScaleY="113703" custRadScaleRad="105079" custRadScaleInc="-24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2E770E-5DCF-4BB6-ACCF-8B43D0EB7097}" type="pres">
      <dgm:prSet presAssocID="{88A04C84-61D7-4C26-8972-E30959F0E27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5B833E0-DFDB-40D0-A0F9-75986284F404}" type="pres">
      <dgm:prSet presAssocID="{88A04C84-61D7-4C26-8972-E30959F0E27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967162-9D6C-4D23-A1E8-420BBDE5AE6A}" type="pres">
      <dgm:prSet presAssocID="{8473512A-7D59-41C4-9B38-5FE471033BB5}" presName="node" presStyleLbl="node1" presStyleIdx="1" presStyleCnt="4" custScaleX="133551" custScaleY="12851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3A41412A-5ED8-4721-BAE4-C4A78A7F6632}" type="pres">
      <dgm:prSet presAssocID="{2C50ADBA-015B-46EF-B9D5-9A26A37E471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AB83513-99B9-4542-9298-A91402A6CB9C}" type="pres">
      <dgm:prSet presAssocID="{2C50ADBA-015B-46EF-B9D5-9A26A37E471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B3258B7-283F-4229-B3B5-DD196A3A8D20}" type="pres">
      <dgm:prSet presAssocID="{52F61807-DF99-4A97-AEF7-24546D1ABE6E}" presName="node" presStyleLbl="node1" presStyleIdx="2" presStyleCnt="4" custScaleX="150309" custScaleY="11539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1A01C87F-CC18-489E-BEEE-BB2F1784FE88}" type="pres">
      <dgm:prSet presAssocID="{132C3E1E-C7C7-4F3E-A211-A4400256E0F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D7B87E2-9CC1-4E6F-A0DF-CF79C21AAD5D}" type="pres">
      <dgm:prSet presAssocID="{132C3E1E-C7C7-4F3E-A211-A4400256E0F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521BE8D-8EAD-4B6C-852E-0E7F93459710}" type="pres">
      <dgm:prSet presAssocID="{751575BB-FD97-4267-ADDE-AEDE969AE8E8}" presName="node" presStyleLbl="node1" presStyleIdx="3" presStyleCnt="4" custScaleX="140830" custScaleY="1165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E8C2C80-0FD5-476A-930B-4EAE76A13BE8}" srcId="{4B0AB7E1-BE2C-4FED-A2B4-867C6BD2086F}" destId="{8473512A-7D59-41C4-9B38-5FE471033BB5}" srcOrd="1" destOrd="0" parTransId="{88A04C84-61D7-4C26-8972-E30959F0E273}" sibTransId="{B368D543-FBF8-4909-AA42-EFBDCB8B3DF7}"/>
    <dgm:cxn modelId="{DCEBA9EE-DF5B-4310-B3B6-122FD4262013}" type="presOf" srcId="{8473512A-7D59-41C4-9B38-5FE471033BB5}" destId="{BB967162-9D6C-4D23-A1E8-420BBDE5AE6A}" srcOrd="0" destOrd="0" presId="urn:microsoft.com/office/officeart/2005/8/layout/radial5"/>
    <dgm:cxn modelId="{004E8778-6067-4EBE-AE02-2292BB520625}" type="presOf" srcId="{751575BB-FD97-4267-ADDE-AEDE969AE8E8}" destId="{4521BE8D-8EAD-4B6C-852E-0E7F93459710}" srcOrd="0" destOrd="0" presId="urn:microsoft.com/office/officeart/2005/8/layout/radial5"/>
    <dgm:cxn modelId="{8BFC7CF5-6687-4EF7-93F7-86DC05B691B2}" type="presOf" srcId="{57049237-4F4A-43B6-BA18-6322F54985DF}" destId="{A1C5F89D-9839-43D8-B746-D0C327BBD4CD}" srcOrd="1" destOrd="0" presId="urn:microsoft.com/office/officeart/2005/8/layout/radial5"/>
    <dgm:cxn modelId="{0B56C03B-BA1C-4C18-9BF7-688651FE498E}" type="presOf" srcId="{88A04C84-61D7-4C26-8972-E30959F0E273}" destId="{A02E770E-5DCF-4BB6-ACCF-8B43D0EB7097}" srcOrd="0" destOrd="0" presId="urn:microsoft.com/office/officeart/2005/8/layout/radial5"/>
    <dgm:cxn modelId="{8042E25D-8A7A-4620-9D5C-6DF4271CCC4B}" type="presOf" srcId="{132C3E1E-C7C7-4F3E-A211-A4400256E0F4}" destId="{8D7B87E2-9CC1-4E6F-A0DF-CF79C21AAD5D}" srcOrd="1" destOrd="0" presId="urn:microsoft.com/office/officeart/2005/8/layout/radial5"/>
    <dgm:cxn modelId="{BF5C9742-7A21-48E5-9F8F-CA12CE83E62C}" srcId="{A4F43575-707E-42F2-83BA-B37629AD0FA3}" destId="{4B0AB7E1-BE2C-4FED-A2B4-867C6BD2086F}" srcOrd="0" destOrd="0" parTransId="{3D508BE2-CC3D-44DF-BC32-5C3DAC8E6E19}" sibTransId="{1B1A33C4-09B2-4C5A-B324-49A77C6503BD}"/>
    <dgm:cxn modelId="{E8DE286C-B6BA-4962-AE68-F1914FEC8E66}" type="presOf" srcId="{A4F43575-707E-42F2-83BA-B37629AD0FA3}" destId="{2C1982FE-2432-4EE7-A1A4-D5AFFD258AD2}" srcOrd="0" destOrd="0" presId="urn:microsoft.com/office/officeart/2005/8/layout/radial5"/>
    <dgm:cxn modelId="{2010DD2A-D4FD-48BA-A57A-631BBBC4B8CD}" type="presOf" srcId="{2C50ADBA-015B-46EF-B9D5-9A26A37E471B}" destId="{FAB83513-99B9-4542-9298-A91402A6CB9C}" srcOrd="1" destOrd="0" presId="urn:microsoft.com/office/officeart/2005/8/layout/radial5"/>
    <dgm:cxn modelId="{74F8110A-4911-425E-924A-B9AEF83079C6}" srcId="{4B0AB7E1-BE2C-4FED-A2B4-867C6BD2086F}" destId="{52F61807-DF99-4A97-AEF7-24546D1ABE6E}" srcOrd="2" destOrd="0" parTransId="{2C50ADBA-015B-46EF-B9D5-9A26A37E471B}" sibTransId="{D8ACD3CD-0562-4358-932B-5E3C6A3D8E85}"/>
    <dgm:cxn modelId="{A8926601-4ABE-450D-9EBD-EB8A657BC2D4}" srcId="{4B0AB7E1-BE2C-4FED-A2B4-867C6BD2086F}" destId="{734E3FF7-E64E-46C2-A722-7065EB63121A}" srcOrd="0" destOrd="0" parTransId="{57049237-4F4A-43B6-BA18-6322F54985DF}" sibTransId="{9C06A4B4-3A24-4B66-8B97-8C47F0DD86F0}"/>
    <dgm:cxn modelId="{E4886490-CE7D-4556-905D-6627A9D86D12}" type="presOf" srcId="{734E3FF7-E64E-46C2-A722-7065EB63121A}" destId="{8AF0517E-AC53-40ED-8D20-38B4CADCDABE}" srcOrd="0" destOrd="0" presId="urn:microsoft.com/office/officeart/2005/8/layout/radial5"/>
    <dgm:cxn modelId="{EAEDEFA1-41F5-4F4F-B42A-9E1C9F16F22B}" type="presOf" srcId="{57049237-4F4A-43B6-BA18-6322F54985DF}" destId="{0595A03D-877E-4DFA-B2A1-7B9673923F89}" srcOrd="0" destOrd="0" presId="urn:microsoft.com/office/officeart/2005/8/layout/radial5"/>
    <dgm:cxn modelId="{0AE6FDA9-4D7E-4469-8145-38B1F37BAFB5}" type="presOf" srcId="{132C3E1E-C7C7-4F3E-A211-A4400256E0F4}" destId="{1A01C87F-CC18-489E-BEEE-BB2F1784FE88}" srcOrd="0" destOrd="0" presId="urn:microsoft.com/office/officeart/2005/8/layout/radial5"/>
    <dgm:cxn modelId="{A3F710EE-7D9C-4862-9A7C-BA1D23242E99}" type="presOf" srcId="{2C50ADBA-015B-46EF-B9D5-9A26A37E471B}" destId="{3A41412A-5ED8-4721-BAE4-C4A78A7F6632}" srcOrd="0" destOrd="0" presId="urn:microsoft.com/office/officeart/2005/8/layout/radial5"/>
    <dgm:cxn modelId="{14DE90B5-95F8-42EB-BBE4-CCCE856A11D1}" type="presOf" srcId="{52F61807-DF99-4A97-AEF7-24546D1ABE6E}" destId="{FB3258B7-283F-4229-B3B5-DD196A3A8D20}" srcOrd="0" destOrd="0" presId="urn:microsoft.com/office/officeart/2005/8/layout/radial5"/>
    <dgm:cxn modelId="{90331F1B-9575-4F88-997D-3B9313F478FD}" type="presOf" srcId="{88A04C84-61D7-4C26-8972-E30959F0E273}" destId="{55B833E0-DFDB-40D0-A0F9-75986284F404}" srcOrd="1" destOrd="0" presId="urn:microsoft.com/office/officeart/2005/8/layout/radial5"/>
    <dgm:cxn modelId="{E5F2AC61-310A-4517-B9C2-ACE1C35A847A}" type="presOf" srcId="{4B0AB7E1-BE2C-4FED-A2B4-867C6BD2086F}" destId="{92AFC0F6-FFFF-4A6B-9170-3528EF0573E4}" srcOrd="0" destOrd="0" presId="urn:microsoft.com/office/officeart/2005/8/layout/radial5"/>
    <dgm:cxn modelId="{5E100C60-CB5A-480C-80D0-2E67FE2A8DC0}" srcId="{4B0AB7E1-BE2C-4FED-A2B4-867C6BD2086F}" destId="{751575BB-FD97-4267-ADDE-AEDE969AE8E8}" srcOrd="3" destOrd="0" parTransId="{132C3E1E-C7C7-4F3E-A211-A4400256E0F4}" sibTransId="{A65B9938-94D4-4718-B698-7BB8C88A8956}"/>
    <dgm:cxn modelId="{BF4F5DA5-B6B2-416C-A9E3-EC1E05688E9D}" type="presParOf" srcId="{2C1982FE-2432-4EE7-A1A4-D5AFFD258AD2}" destId="{92AFC0F6-FFFF-4A6B-9170-3528EF0573E4}" srcOrd="0" destOrd="0" presId="urn:microsoft.com/office/officeart/2005/8/layout/radial5"/>
    <dgm:cxn modelId="{B2397AA2-819D-4A01-9E94-39573A85CD77}" type="presParOf" srcId="{2C1982FE-2432-4EE7-A1A4-D5AFFD258AD2}" destId="{0595A03D-877E-4DFA-B2A1-7B9673923F89}" srcOrd="1" destOrd="0" presId="urn:microsoft.com/office/officeart/2005/8/layout/radial5"/>
    <dgm:cxn modelId="{FBD80442-09E2-4891-AF55-056D1D81BFFC}" type="presParOf" srcId="{0595A03D-877E-4DFA-B2A1-7B9673923F89}" destId="{A1C5F89D-9839-43D8-B746-D0C327BBD4CD}" srcOrd="0" destOrd="0" presId="urn:microsoft.com/office/officeart/2005/8/layout/radial5"/>
    <dgm:cxn modelId="{15F80BE2-D3AC-4E14-84A7-4F5EFD2A5A7A}" type="presParOf" srcId="{2C1982FE-2432-4EE7-A1A4-D5AFFD258AD2}" destId="{8AF0517E-AC53-40ED-8D20-38B4CADCDABE}" srcOrd="2" destOrd="0" presId="urn:microsoft.com/office/officeart/2005/8/layout/radial5"/>
    <dgm:cxn modelId="{02A64206-703F-4094-B53B-F219E14B6C5C}" type="presParOf" srcId="{2C1982FE-2432-4EE7-A1A4-D5AFFD258AD2}" destId="{A02E770E-5DCF-4BB6-ACCF-8B43D0EB7097}" srcOrd="3" destOrd="0" presId="urn:microsoft.com/office/officeart/2005/8/layout/radial5"/>
    <dgm:cxn modelId="{75FA08D4-0D68-449E-9176-9D2A2CD02579}" type="presParOf" srcId="{A02E770E-5DCF-4BB6-ACCF-8B43D0EB7097}" destId="{55B833E0-DFDB-40D0-A0F9-75986284F404}" srcOrd="0" destOrd="0" presId="urn:microsoft.com/office/officeart/2005/8/layout/radial5"/>
    <dgm:cxn modelId="{BFA0C73F-8F0F-43D3-9C71-B9F0D50CE607}" type="presParOf" srcId="{2C1982FE-2432-4EE7-A1A4-D5AFFD258AD2}" destId="{BB967162-9D6C-4D23-A1E8-420BBDE5AE6A}" srcOrd="4" destOrd="0" presId="urn:microsoft.com/office/officeart/2005/8/layout/radial5"/>
    <dgm:cxn modelId="{DF1BCDF1-8C1D-4168-BCBE-4FAB5BDE5081}" type="presParOf" srcId="{2C1982FE-2432-4EE7-A1A4-D5AFFD258AD2}" destId="{3A41412A-5ED8-4721-BAE4-C4A78A7F6632}" srcOrd="5" destOrd="0" presId="urn:microsoft.com/office/officeart/2005/8/layout/radial5"/>
    <dgm:cxn modelId="{089B9F31-CEFF-4D5E-BE2A-59DB67F2AC8E}" type="presParOf" srcId="{3A41412A-5ED8-4721-BAE4-C4A78A7F6632}" destId="{FAB83513-99B9-4542-9298-A91402A6CB9C}" srcOrd="0" destOrd="0" presId="urn:microsoft.com/office/officeart/2005/8/layout/radial5"/>
    <dgm:cxn modelId="{1263696E-745D-44AE-96EA-3D8EAAD0D103}" type="presParOf" srcId="{2C1982FE-2432-4EE7-A1A4-D5AFFD258AD2}" destId="{FB3258B7-283F-4229-B3B5-DD196A3A8D20}" srcOrd="6" destOrd="0" presId="urn:microsoft.com/office/officeart/2005/8/layout/radial5"/>
    <dgm:cxn modelId="{C498F2AA-DDE5-4E68-90E2-532689BDA833}" type="presParOf" srcId="{2C1982FE-2432-4EE7-A1A4-D5AFFD258AD2}" destId="{1A01C87F-CC18-489E-BEEE-BB2F1784FE88}" srcOrd="7" destOrd="0" presId="urn:microsoft.com/office/officeart/2005/8/layout/radial5"/>
    <dgm:cxn modelId="{14CF8E73-D7E3-4102-9949-70C5E0FC694B}" type="presParOf" srcId="{1A01C87F-CC18-489E-BEEE-BB2F1784FE88}" destId="{8D7B87E2-9CC1-4E6F-A0DF-CF79C21AAD5D}" srcOrd="0" destOrd="0" presId="urn:microsoft.com/office/officeart/2005/8/layout/radial5"/>
    <dgm:cxn modelId="{8DE343BE-CC0C-4CB3-96FE-F157BF17E063}" type="presParOf" srcId="{2C1982FE-2432-4EE7-A1A4-D5AFFD258AD2}" destId="{4521BE8D-8EAD-4B6C-852E-0E7F93459710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E1E6B-2C9B-4F39-8BE6-5A031634DDE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DA41D-4093-414F-BB72-57AC05E03A88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আবহাওয়ার  উপাদান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EAE0685-3A09-45F9-B774-6420A10AFB6C}" type="parTrans" cxnId="{F179C457-3B41-475A-BCCA-B0C74EFA6ED1}">
      <dgm:prSet/>
      <dgm:spPr/>
      <dgm:t>
        <a:bodyPr/>
        <a:lstStyle/>
        <a:p>
          <a:endParaRPr lang="en-US"/>
        </a:p>
      </dgm:t>
    </dgm:pt>
    <dgm:pt modelId="{D0FD9CA1-DE7D-4A77-8AC1-60860BC7FD87}" type="sibTrans" cxnId="{F179C457-3B41-475A-BCCA-B0C74EFA6ED1}">
      <dgm:prSet/>
      <dgm:spPr/>
      <dgm:t>
        <a:bodyPr/>
        <a:lstStyle/>
        <a:p>
          <a:endParaRPr lang="en-US"/>
        </a:p>
      </dgm:t>
    </dgm:pt>
    <dgm:pt modelId="{6AAEA77F-A09D-4D1F-9651-8F8A2FD00F2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FC33C9C-16B6-4B34-8A57-ECE7DB76915B}" type="parTrans" cxnId="{DDAF34BF-38B7-4353-90CD-0847554FA68F}">
      <dgm:prSet/>
      <dgm:spPr/>
      <dgm:t>
        <a:bodyPr/>
        <a:lstStyle/>
        <a:p>
          <a:endParaRPr lang="en-US"/>
        </a:p>
      </dgm:t>
    </dgm:pt>
    <dgm:pt modelId="{C3619C5F-4109-41D4-AAD6-79F13A7AA7FC}" type="sibTrans" cxnId="{DDAF34BF-38B7-4353-90CD-0847554FA68F}">
      <dgm:prSet/>
      <dgm:spPr/>
      <dgm:t>
        <a:bodyPr/>
        <a:lstStyle/>
        <a:p>
          <a:endParaRPr lang="en-US"/>
        </a:p>
      </dgm:t>
    </dgm:pt>
    <dgm:pt modelId="{721AFFAE-722B-4536-A865-A3D5B90869D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F3DCEB6-636C-472D-BF76-8CC0BE4781BF}" type="parTrans" cxnId="{7210D3AA-4766-4C15-9204-25CFFD4804B0}">
      <dgm:prSet/>
      <dgm:spPr/>
      <dgm:t>
        <a:bodyPr/>
        <a:lstStyle/>
        <a:p>
          <a:endParaRPr lang="en-US"/>
        </a:p>
      </dgm:t>
    </dgm:pt>
    <dgm:pt modelId="{1A19EE5C-032B-4EBA-ADE9-3E381E42427F}" type="sibTrans" cxnId="{7210D3AA-4766-4C15-9204-25CFFD4804B0}">
      <dgm:prSet/>
      <dgm:spPr/>
      <dgm:t>
        <a:bodyPr/>
        <a:lstStyle/>
        <a:p>
          <a:endParaRPr lang="en-US"/>
        </a:p>
      </dgm:t>
    </dgm:pt>
    <dgm:pt modelId="{FC1D3C4E-DCB2-4884-924B-F38332E46E7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218717-6756-4DB5-A205-A92BB31E3FC2}" type="sibTrans" cxnId="{4E6DFD45-BC2B-4F86-9A65-B454B4F932B6}">
      <dgm:prSet/>
      <dgm:spPr/>
      <dgm:t>
        <a:bodyPr/>
        <a:lstStyle/>
        <a:p>
          <a:endParaRPr lang="en-US"/>
        </a:p>
      </dgm:t>
    </dgm:pt>
    <dgm:pt modelId="{DF7DD92C-FFCF-401B-9C74-980B9825D9D8}" type="parTrans" cxnId="{4E6DFD45-BC2B-4F86-9A65-B454B4F932B6}">
      <dgm:prSet/>
      <dgm:spPr/>
      <dgm:t>
        <a:bodyPr/>
        <a:lstStyle/>
        <a:p>
          <a:endParaRPr lang="en-US"/>
        </a:p>
      </dgm:t>
    </dgm:pt>
    <dgm:pt modelId="{F4626EFD-1CBC-4E46-A98A-43AD8E1E493E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6DB8DA-5637-48B8-83F1-3D9882213729}" type="parTrans" cxnId="{DD8E613E-3985-42F2-B219-105C94441C84}">
      <dgm:prSet/>
      <dgm:spPr/>
      <dgm:t>
        <a:bodyPr/>
        <a:lstStyle/>
        <a:p>
          <a:endParaRPr lang="en-US"/>
        </a:p>
      </dgm:t>
    </dgm:pt>
    <dgm:pt modelId="{BC4E8F70-E018-4EC4-B3D5-2494E800104D}" type="sibTrans" cxnId="{DD8E613E-3985-42F2-B219-105C94441C84}">
      <dgm:prSet/>
      <dgm:spPr/>
      <dgm:t>
        <a:bodyPr/>
        <a:lstStyle/>
        <a:p>
          <a:endParaRPr lang="en-US"/>
        </a:p>
      </dgm:t>
    </dgm:pt>
    <dgm:pt modelId="{886C6969-6AF5-4C08-9464-2D9F4C2A8C97}" type="pres">
      <dgm:prSet presAssocID="{B9FE1E6B-2C9B-4F39-8BE6-5A031634DD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F2CB5-BC3D-4B71-AE51-B1BB930B8827}" type="pres">
      <dgm:prSet presAssocID="{B88DA41D-4093-414F-BB72-57AC05E03A88}" presName="centerShape" presStyleLbl="node0" presStyleIdx="0" presStyleCnt="1" custFlipHor="1" custScaleX="119953" custScaleY="109552" custLinFactNeighborX="-283" custLinFactNeighborY="-3112"/>
      <dgm:spPr/>
      <dgm:t>
        <a:bodyPr/>
        <a:lstStyle/>
        <a:p>
          <a:endParaRPr lang="en-US"/>
        </a:p>
      </dgm:t>
    </dgm:pt>
    <dgm:pt modelId="{C35AE82D-1367-4DBA-8965-2F5A88DD6139}" type="pres">
      <dgm:prSet presAssocID="{DFC33C9C-16B6-4B34-8A57-ECE7DB76915B}" presName="Name9" presStyleLbl="parChTrans1D2" presStyleIdx="0" presStyleCnt="4"/>
      <dgm:spPr/>
      <dgm:t>
        <a:bodyPr/>
        <a:lstStyle/>
        <a:p>
          <a:endParaRPr lang="en-US"/>
        </a:p>
      </dgm:t>
    </dgm:pt>
    <dgm:pt modelId="{705BB9D8-1C4E-4D8F-8880-D085038D978E}" type="pres">
      <dgm:prSet presAssocID="{DFC33C9C-16B6-4B34-8A57-ECE7DB76915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18BA6B1-5234-46D2-A115-5C987DE2FF16}" type="pres">
      <dgm:prSet presAssocID="{6AAEA77F-A09D-4D1F-9651-8F8A2FD00F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7962C-F90D-4422-9EE2-472BECAE0171}" type="pres">
      <dgm:prSet presAssocID="{5F3DCEB6-636C-472D-BF76-8CC0BE4781BF}" presName="Name9" presStyleLbl="parChTrans1D2" presStyleIdx="1" presStyleCnt="4"/>
      <dgm:spPr/>
      <dgm:t>
        <a:bodyPr/>
        <a:lstStyle/>
        <a:p>
          <a:endParaRPr lang="en-US"/>
        </a:p>
      </dgm:t>
    </dgm:pt>
    <dgm:pt modelId="{CA40787A-F645-4A82-8EA6-FE0D80763F22}" type="pres">
      <dgm:prSet presAssocID="{5F3DCEB6-636C-472D-BF76-8CC0BE4781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B321609-1F17-4158-A774-C330C0414E0D}" type="pres">
      <dgm:prSet presAssocID="{721AFFAE-722B-4536-A865-A3D5B90869DA}" presName="node" presStyleLbl="node1" presStyleIdx="1" presStyleCnt="4" custRadScaleRad="103769" custRadScaleInc="-2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93AD6-455A-4048-BFC1-3B51B263DB71}" type="pres">
      <dgm:prSet presAssocID="{DF7DD92C-FFCF-401B-9C74-980B9825D9D8}" presName="Name9" presStyleLbl="parChTrans1D2" presStyleIdx="2" presStyleCnt="4"/>
      <dgm:spPr/>
      <dgm:t>
        <a:bodyPr/>
        <a:lstStyle/>
        <a:p>
          <a:endParaRPr lang="en-US"/>
        </a:p>
      </dgm:t>
    </dgm:pt>
    <dgm:pt modelId="{508D57AA-68C3-449E-8EAC-3F0D1F48014C}" type="pres">
      <dgm:prSet presAssocID="{DF7DD92C-FFCF-401B-9C74-980B9825D9D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64BAE41-01B3-464F-910E-CC6621D2D44B}" type="pres">
      <dgm:prSet presAssocID="{FC1D3C4E-DCB2-4884-924B-F38332E46E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DB5C9-6B88-4DC9-9CC2-7B0CE190BAFA}" type="pres">
      <dgm:prSet presAssocID="{8D6DB8DA-5637-48B8-83F1-3D9882213729}" presName="Name9" presStyleLbl="parChTrans1D2" presStyleIdx="3" presStyleCnt="4"/>
      <dgm:spPr/>
      <dgm:t>
        <a:bodyPr/>
        <a:lstStyle/>
        <a:p>
          <a:endParaRPr lang="en-US"/>
        </a:p>
      </dgm:t>
    </dgm:pt>
    <dgm:pt modelId="{72976E97-E111-4C9C-9B5F-245E119ACA6D}" type="pres">
      <dgm:prSet presAssocID="{8D6DB8DA-5637-48B8-83F1-3D988221372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0BD4E23-C392-4669-9CE4-DC0D0DC1B0AF}" type="pres">
      <dgm:prSet presAssocID="{F4626EFD-1CBC-4E46-A98A-43AD8E1E493E}" presName="node" presStyleLbl="node1" presStyleIdx="3" presStyleCnt="4" custScaleX="100000" custScaleY="109948" custRadScaleRad="110714" custRadScaleInc="-6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762D1-C130-4896-93A1-BD10EC917AD6}" type="presOf" srcId="{721AFFAE-722B-4536-A865-A3D5B90869DA}" destId="{1B321609-1F17-4158-A774-C330C0414E0D}" srcOrd="0" destOrd="0" presId="urn:microsoft.com/office/officeart/2005/8/layout/radial1"/>
    <dgm:cxn modelId="{36ECDF7A-A255-4EC0-827C-DF63A7829CF6}" type="presOf" srcId="{DFC33C9C-16B6-4B34-8A57-ECE7DB76915B}" destId="{C35AE82D-1367-4DBA-8965-2F5A88DD6139}" srcOrd="0" destOrd="0" presId="urn:microsoft.com/office/officeart/2005/8/layout/radial1"/>
    <dgm:cxn modelId="{3EC3F3A3-213C-4345-815A-8EF54A2A8A07}" type="presOf" srcId="{DF7DD92C-FFCF-401B-9C74-980B9825D9D8}" destId="{508D57AA-68C3-449E-8EAC-3F0D1F48014C}" srcOrd="1" destOrd="0" presId="urn:microsoft.com/office/officeart/2005/8/layout/radial1"/>
    <dgm:cxn modelId="{1CC037DF-9D53-4A3C-9CA0-798778BC363A}" type="presOf" srcId="{FC1D3C4E-DCB2-4884-924B-F38332E46E74}" destId="{764BAE41-01B3-464F-910E-CC6621D2D44B}" srcOrd="0" destOrd="0" presId="urn:microsoft.com/office/officeart/2005/8/layout/radial1"/>
    <dgm:cxn modelId="{F179C457-3B41-475A-BCCA-B0C74EFA6ED1}" srcId="{B9FE1E6B-2C9B-4F39-8BE6-5A031634DDE2}" destId="{B88DA41D-4093-414F-BB72-57AC05E03A88}" srcOrd="0" destOrd="0" parTransId="{1EAE0685-3A09-45F9-B774-6420A10AFB6C}" sibTransId="{D0FD9CA1-DE7D-4A77-8AC1-60860BC7FD87}"/>
    <dgm:cxn modelId="{4E44A660-3A29-4323-B420-7CB6356C503E}" type="presOf" srcId="{5F3DCEB6-636C-472D-BF76-8CC0BE4781BF}" destId="{DA77962C-F90D-4422-9EE2-472BECAE0171}" srcOrd="0" destOrd="0" presId="urn:microsoft.com/office/officeart/2005/8/layout/radial1"/>
    <dgm:cxn modelId="{7210D3AA-4766-4C15-9204-25CFFD4804B0}" srcId="{B88DA41D-4093-414F-BB72-57AC05E03A88}" destId="{721AFFAE-722B-4536-A865-A3D5B90869DA}" srcOrd="1" destOrd="0" parTransId="{5F3DCEB6-636C-472D-BF76-8CC0BE4781BF}" sibTransId="{1A19EE5C-032B-4EBA-ADE9-3E381E42427F}"/>
    <dgm:cxn modelId="{CA9B155C-EEF5-42C6-87FE-C032FB67FB75}" type="presOf" srcId="{6AAEA77F-A09D-4D1F-9651-8F8A2FD00F23}" destId="{118BA6B1-5234-46D2-A115-5C987DE2FF16}" srcOrd="0" destOrd="0" presId="urn:microsoft.com/office/officeart/2005/8/layout/radial1"/>
    <dgm:cxn modelId="{6BB3471B-A1A2-480D-8339-C2E4615C96CF}" type="presOf" srcId="{5F3DCEB6-636C-472D-BF76-8CC0BE4781BF}" destId="{CA40787A-F645-4A82-8EA6-FE0D80763F22}" srcOrd="1" destOrd="0" presId="urn:microsoft.com/office/officeart/2005/8/layout/radial1"/>
    <dgm:cxn modelId="{DDAF34BF-38B7-4353-90CD-0847554FA68F}" srcId="{B88DA41D-4093-414F-BB72-57AC05E03A88}" destId="{6AAEA77F-A09D-4D1F-9651-8F8A2FD00F23}" srcOrd="0" destOrd="0" parTransId="{DFC33C9C-16B6-4B34-8A57-ECE7DB76915B}" sibTransId="{C3619C5F-4109-41D4-AAD6-79F13A7AA7FC}"/>
    <dgm:cxn modelId="{1A99823D-7F3A-4B6A-900D-78F8B382FDEE}" type="presOf" srcId="{8D6DB8DA-5637-48B8-83F1-3D9882213729}" destId="{673DB5C9-6B88-4DC9-9CC2-7B0CE190BAFA}" srcOrd="0" destOrd="0" presId="urn:microsoft.com/office/officeart/2005/8/layout/radial1"/>
    <dgm:cxn modelId="{78271329-3956-41BB-BB82-10D631184B08}" type="presOf" srcId="{8D6DB8DA-5637-48B8-83F1-3D9882213729}" destId="{72976E97-E111-4C9C-9B5F-245E119ACA6D}" srcOrd="1" destOrd="0" presId="urn:microsoft.com/office/officeart/2005/8/layout/radial1"/>
    <dgm:cxn modelId="{81BF7457-F7B9-40BA-B3F1-8E21847E4891}" type="presOf" srcId="{F4626EFD-1CBC-4E46-A98A-43AD8E1E493E}" destId="{A0BD4E23-C392-4669-9CE4-DC0D0DC1B0AF}" srcOrd="0" destOrd="0" presId="urn:microsoft.com/office/officeart/2005/8/layout/radial1"/>
    <dgm:cxn modelId="{4E6DFD45-BC2B-4F86-9A65-B454B4F932B6}" srcId="{B88DA41D-4093-414F-BB72-57AC05E03A88}" destId="{FC1D3C4E-DCB2-4884-924B-F38332E46E74}" srcOrd="2" destOrd="0" parTransId="{DF7DD92C-FFCF-401B-9C74-980B9825D9D8}" sibTransId="{90218717-6756-4DB5-A205-A92BB31E3FC2}"/>
    <dgm:cxn modelId="{02B46B74-0109-4892-9F96-DFF88EF535E9}" type="presOf" srcId="{B88DA41D-4093-414F-BB72-57AC05E03A88}" destId="{2A1F2CB5-BC3D-4B71-AE51-B1BB930B8827}" srcOrd="0" destOrd="0" presId="urn:microsoft.com/office/officeart/2005/8/layout/radial1"/>
    <dgm:cxn modelId="{DD8E613E-3985-42F2-B219-105C94441C84}" srcId="{B88DA41D-4093-414F-BB72-57AC05E03A88}" destId="{F4626EFD-1CBC-4E46-A98A-43AD8E1E493E}" srcOrd="3" destOrd="0" parTransId="{8D6DB8DA-5637-48B8-83F1-3D9882213729}" sibTransId="{BC4E8F70-E018-4EC4-B3D5-2494E800104D}"/>
    <dgm:cxn modelId="{8D45BA32-6EE1-42E1-83DB-6F6A1DDC413C}" type="presOf" srcId="{DF7DD92C-FFCF-401B-9C74-980B9825D9D8}" destId="{4AF93AD6-455A-4048-BFC1-3B51B263DB71}" srcOrd="0" destOrd="0" presId="urn:microsoft.com/office/officeart/2005/8/layout/radial1"/>
    <dgm:cxn modelId="{9C96E8E7-475F-4FF6-9E70-433D35F5DFCE}" type="presOf" srcId="{B9FE1E6B-2C9B-4F39-8BE6-5A031634DDE2}" destId="{886C6969-6AF5-4C08-9464-2D9F4C2A8C97}" srcOrd="0" destOrd="0" presId="urn:microsoft.com/office/officeart/2005/8/layout/radial1"/>
    <dgm:cxn modelId="{11ED83DA-3648-4B10-A150-BD5D6F294BF8}" type="presOf" srcId="{DFC33C9C-16B6-4B34-8A57-ECE7DB76915B}" destId="{705BB9D8-1C4E-4D8F-8880-D085038D978E}" srcOrd="1" destOrd="0" presId="urn:microsoft.com/office/officeart/2005/8/layout/radial1"/>
    <dgm:cxn modelId="{0DC323C3-1E7F-4EB9-B3DC-F30B3DA3BAFF}" type="presParOf" srcId="{886C6969-6AF5-4C08-9464-2D9F4C2A8C97}" destId="{2A1F2CB5-BC3D-4B71-AE51-B1BB930B8827}" srcOrd="0" destOrd="0" presId="urn:microsoft.com/office/officeart/2005/8/layout/radial1"/>
    <dgm:cxn modelId="{6FCD8935-0168-443E-85B7-0A3BCE61918F}" type="presParOf" srcId="{886C6969-6AF5-4C08-9464-2D9F4C2A8C97}" destId="{C35AE82D-1367-4DBA-8965-2F5A88DD6139}" srcOrd="1" destOrd="0" presId="urn:microsoft.com/office/officeart/2005/8/layout/radial1"/>
    <dgm:cxn modelId="{6A0987E7-6608-4063-B11E-5D4581EFCE6D}" type="presParOf" srcId="{C35AE82D-1367-4DBA-8965-2F5A88DD6139}" destId="{705BB9D8-1C4E-4D8F-8880-D085038D978E}" srcOrd="0" destOrd="0" presId="urn:microsoft.com/office/officeart/2005/8/layout/radial1"/>
    <dgm:cxn modelId="{B3ED5C0D-562F-480B-B653-F1572B373F61}" type="presParOf" srcId="{886C6969-6AF5-4C08-9464-2D9F4C2A8C97}" destId="{118BA6B1-5234-46D2-A115-5C987DE2FF16}" srcOrd="2" destOrd="0" presId="urn:microsoft.com/office/officeart/2005/8/layout/radial1"/>
    <dgm:cxn modelId="{10B9EDC9-7A01-4914-AB33-52EDEC024DA1}" type="presParOf" srcId="{886C6969-6AF5-4C08-9464-2D9F4C2A8C97}" destId="{DA77962C-F90D-4422-9EE2-472BECAE0171}" srcOrd="3" destOrd="0" presId="urn:microsoft.com/office/officeart/2005/8/layout/radial1"/>
    <dgm:cxn modelId="{B83310E9-FA26-4D8D-BE24-B0C3C10FDDC8}" type="presParOf" srcId="{DA77962C-F90D-4422-9EE2-472BECAE0171}" destId="{CA40787A-F645-4A82-8EA6-FE0D80763F22}" srcOrd="0" destOrd="0" presId="urn:microsoft.com/office/officeart/2005/8/layout/radial1"/>
    <dgm:cxn modelId="{6CFE3D2A-EF7C-42A1-A1AE-08B3E47CC340}" type="presParOf" srcId="{886C6969-6AF5-4C08-9464-2D9F4C2A8C97}" destId="{1B321609-1F17-4158-A774-C330C0414E0D}" srcOrd="4" destOrd="0" presId="urn:microsoft.com/office/officeart/2005/8/layout/radial1"/>
    <dgm:cxn modelId="{80474EA4-8FFA-42E4-8770-F075E2AE40D9}" type="presParOf" srcId="{886C6969-6AF5-4C08-9464-2D9F4C2A8C97}" destId="{4AF93AD6-455A-4048-BFC1-3B51B263DB71}" srcOrd="5" destOrd="0" presId="urn:microsoft.com/office/officeart/2005/8/layout/radial1"/>
    <dgm:cxn modelId="{C3D1C0A7-8865-48BF-869B-CADED4197D74}" type="presParOf" srcId="{4AF93AD6-455A-4048-BFC1-3B51B263DB71}" destId="{508D57AA-68C3-449E-8EAC-3F0D1F48014C}" srcOrd="0" destOrd="0" presId="urn:microsoft.com/office/officeart/2005/8/layout/radial1"/>
    <dgm:cxn modelId="{067F4463-35DD-45F1-9D25-866712DA6484}" type="presParOf" srcId="{886C6969-6AF5-4C08-9464-2D9F4C2A8C97}" destId="{764BAE41-01B3-464F-910E-CC6621D2D44B}" srcOrd="6" destOrd="0" presId="urn:microsoft.com/office/officeart/2005/8/layout/radial1"/>
    <dgm:cxn modelId="{997EFF04-0A4E-4DB7-867B-ADBB9A18625B}" type="presParOf" srcId="{886C6969-6AF5-4C08-9464-2D9F4C2A8C97}" destId="{673DB5C9-6B88-4DC9-9CC2-7B0CE190BAFA}" srcOrd="7" destOrd="0" presId="urn:microsoft.com/office/officeart/2005/8/layout/radial1"/>
    <dgm:cxn modelId="{8620E088-2876-455B-BB0B-9CEDBF984505}" type="presParOf" srcId="{673DB5C9-6B88-4DC9-9CC2-7B0CE190BAFA}" destId="{72976E97-E111-4C9C-9B5F-245E119ACA6D}" srcOrd="0" destOrd="0" presId="urn:microsoft.com/office/officeart/2005/8/layout/radial1"/>
    <dgm:cxn modelId="{8C838D32-1E5A-430F-BD26-23DE300DBBB7}" type="presParOf" srcId="{886C6969-6AF5-4C08-9464-2D9F4C2A8C97}" destId="{A0BD4E23-C392-4669-9CE4-DC0D0DC1B0AF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A0551-630E-43C1-A08E-19ADF22783B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84AC7-2857-4A37-8BDD-EDADEA13974C}">
      <dgm:prSet phldrT="[Text]"/>
      <dgm:spPr>
        <a:solidFill>
          <a:schemeClr val="accent6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আবহাওয়ার  উপাদান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815AB9-3451-4419-A515-5E671297AEA1}" type="parTrans" cxnId="{BAC700E4-BA59-4DD3-AB10-039EF1F42901}">
      <dgm:prSet/>
      <dgm:spPr/>
      <dgm:t>
        <a:bodyPr/>
        <a:lstStyle/>
        <a:p>
          <a:endParaRPr lang="en-US"/>
        </a:p>
      </dgm:t>
    </dgm:pt>
    <dgm:pt modelId="{26B97854-9341-43A8-8932-CBB3DAE3A6AC}" type="sibTrans" cxnId="{BAC700E4-BA59-4DD3-AB10-039EF1F42901}">
      <dgm:prSet/>
      <dgm:spPr/>
      <dgm:t>
        <a:bodyPr/>
        <a:lstStyle/>
        <a:p>
          <a:endParaRPr lang="en-US"/>
        </a:p>
      </dgm:t>
    </dgm:pt>
    <dgm:pt modelId="{D2BC731E-804E-49A8-B046-FA1D71693B04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তাপমাত্রা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8CBD88E-3B3E-44E0-B9E8-B64FB811219D}" type="parTrans" cxnId="{2D2A42AF-F5CB-47E9-8A66-513D77457BB1}">
      <dgm:prSet/>
      <dgm:spPr/>
      <dgm:t>
        <a:bodyPr/>
        <a:lstStyle/>
        <a:p>
          <a:endParaRPr lang="en-US"/>
        </a:p>
      </dgm:t>
    </dgm:pt>
    <dgm:pt modelId="{BD837070-58B8-4F25-B830-411DE152FDD1}" type="sibTrans" cxnId="{2D2A42AF-F5CB-47E9-8A66-513D77457BB1}">
      <dgm:prSet/>
      <dgm:spPr/>
      <dgm:t>
        <a:bodyPr/>
        <a:lstStyle/>
        <a:p>
          <a:endParaRPr lang="en-US"/>
        </a:p>
      </dgm:t>
    </dgm:pt>
    <dgm:pt modelId="{292BF091-FE5C-4F55-BFE0-5C124C182F6D}">
      <dgm:prSet phldrT="[Text]"/>
      <dgm:spPr>
        <a:solidFill>
          <a:srgbClr val="FF0000"/>
        </a:solidFill>
        <a:ln>
          <a:solidFill>
            <a:srgbClr val="00B0F0"/>
          </a:solidFill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আদ্রতা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F477C64-E0DF-4AC0-B655-CC55D9AA1E5B}" type="parTrans" cxnId="{DE83DE3C-1C8B-4B80-901E-0D2CD4882544}">
      <dgm:prSet/>
      <dgm:spPr/>
      <dgm:t>
        <a:bodyPr/>
        <a:lstStyle/>
        <a:p>
          <a:endParaRPr lang="en-US"/>
        </a:p>
      </dgm:t>
    </dgm:pt>
    <dgm:pt modelId="{25AF02E5-D558-4744-B2C6-6005412338FE}" type="sibTrans" cxnId="{DE83DE3C-1C8B-4B80-901E-0D2CD4882544}">
      <dgm:prSet/>
      <dgm:spPr/>
      <dgm:t>
        <a:bodyPr/>
        <a:lstStyle/>
        <a:p>
          <a:endParaRPr lang="en-US"/>
        </a:p>
      </dgm:t>
    </dgm:pt>
    <dgm:pt modelId="{8506172D-EAF8-4018-B414-094EE7A83EB4}">
      <dgm:prSet phldrT="[Text]"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বায়ুপ্রবাহ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632B1CF-4D38-4357-940A-6D22253BDFC4}" type="parTrans" cxnId="{0398D4A8-EB71-4FCE-B7FB-E2FDB36896C1}">
      <dgm:prSet/>
      <dgm:spPr/>
      <dgm:t>
        <a:bodyPr/>
        <a:lstStyle/>
        <a:p>
          <a:endParaRPr lang="en-US"/>
        </a:p>
      </dgm:t>
    </dgm:pt>
    <dgm:pt modelId="{3D829D3A-28A3-4BD8-9B12-4A9890C2FA25}" type="sibTrans" cxnId="{0398D4A8-EB71-4FCE-B7FB-E2FDB36896C1}">
      <dgm:prSet/>
      <dgm:spPr/>
      <dgm:t>
        <a:bodyPr/>
        <a:lstStyle/>
        <a:p>
          <a:endParaRPr lang="en-US"/>
        </a:p>
      </dgm:t>
    </dgm:pt>
    <dgm:pt modelId="{9268ABBE-5E80-4ACD-A7DB-844545DE4318}" type="pres">
      <dgm:prSet presAssocID="{BCDA0551-630E-43C1-A08E-19ADF22783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4D99F-97FE-4F0D-B184-687E4A7C4D11}" type="pres">
      <dgm:prSet presAssocID="{4C484AC7-2857-4A37-8BDD-EDADEA13974C}" presName="centerShape" presStyleLbl="node0" presStyleIdx="0" presStyleCnt="1"/>
      <dgm:spPr/>
      <dgm:t>
        <a:bodyPr/>
        <a:lstStyle/>
        <a:p>
          <a:endParaRPr lang="en-US"/>
        </a:p>
      </dgm:t>
    </dgm:pt>
    <dgm:pt modelId="{064C7194-9B54-4634-8229-05470C4DF726}" type="pres">
      <dgm:prSet presAssocID="{E8CBD88E-3B3E-44E0-B9E8-B64FB811219D}" presName="Name9" presStyleLbl="parChTrans1D2" presStyleIdx="0" presStyleCnt="3"/>
      <dgm:spPr/>
      <dgm:t>
        <a:bodyPr/>
        <a:lstStyle/>
        <a:p>
          <a:endParaRPr lang="en-US"/>
        </a:p>
      </dgm:t>
    </dgm:pt>
    <dgm:pt modelId="{F2BD2B12-553F-4915-BFC6-379EFA5A04B6}" type="pres">
      <dgm:prSet presAssocID="{E8CBD88E-3B3E-44E0-B9E8-B64FB811219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A341CC6-0B43-4803-BA42-902288AF7CEE}" type="pres">
      <dgm:prSet presAssocID="{D2BC731E-804E-49A8-B046-FA1D71693B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DC8E1-3A59-44F5-90C3-A4A159D539D1}" type="pres">
      <dgm:prSet presAssocID="{1F477C64-E0DF-4AC0-B655-CC55D9AA1E5B}" presName="Name9" presStyleLbl="parChTrans1D2" presStyleIdx="1" presStyleCnt="3"/>
      <dgm:spPr/>
      <dgm:t>
        <a:bodyPr/>
        <a:lstStyle/>
        <a:p>
          <a:endParaRPr lang="en-US"/>
        </a:p>
      </dgm:t>
    </dgm:pt>
    <dgm:pt modelId="{4B32DC3A-4DFA-4882-BF51-4E1E5107B5F7}" type="pres">
      <dgm:prSet presAssocID="{1F477C64-E0DF-4AC0-B655-CC55D9AA1E5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BF35670-8F9D-4930-BB44-9014DFFE607C}" type="pres">
      <dgm:prSet presAssocID="{292BF091-FE5C-4F55-BFE0-5C124C182F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ACB59-4D02-42B7-90FC-888200AA84A5}" type="pres">
      <dgm:prSet presAssocID="{2632B1CF-4D38-4357-940A-6D22253BDFC4}" presName="Name9" presStyleLbl="parChTrans1D2" presStyleIdx="2" presStyleCnt="3"/>
      <dgm:spPr/>
      <dgm:t>
        <a:bodyPr/>
        <a:lstStyle/>
        <a:p>
          <a:endParaRPr lang="en-US"/>
        </a:p>
      </dgm:t>
    </dgm:pt>
    <dgm:pt modelId="{979E21F4-3ED7-4C43-9CCE-C4F5F454570B}" type="pres">
      <dgm:prSet presAssocID="{2632B1CF-4D38-4357-940A-6D22253BDFC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6509B76-8B53-4A49-A93A-EB0335041A91}" type="pres">
      <dgm:prSet presAssocID="{8506172D-EAF8-4018-B414-094EE7A83E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60D0A-13D2-421D-B42B-6EF48461E1B5}" type="presOf" srcId="{BCDA0551-630E-43C1-A08E-19ADF22783B5}" destId="{9268ABBE-5E80-4ACD-A7DB-844545DE4318}" srcOrd="0" destOrd="0" presId="urn:microsoft.com/office/officeart/2005/8/layout/radial1"/>
    <dgm:cxn modelId="{D26BAC3B-9FC1-4718-A737-B3C6CA033573}" type="presOf" srcId="{E8CBD88E-3B3E-44E0-B9E8-B64FB811219D}" destId="{F2BD2B12-553F-4915-BFC6-379EFA5A04B6}" srcOrd="1" destOrd="0" presId="urn:microsoft.com/office/officeart/2005/8/layout/radial1"/>
    <dgm:cxn modelId="{CC2F823A-FEC7-41DF-AD3D-4A61ABAAE02A}" type="presOf" srcId="{8506172D-EAF8-4018-B414-094EE7A83EB4}" destId="{26509B76-8B53-4A49-A93A-EB0335041A91}" srcOrd="0" destOrd="0" presId="urn:microsoft.com/office/officeart/2005/8/layout/radial1"/>
    <dgm:cxn modelId="{FC8AEB2E-9C92-4305-8608-B235D6961D28}" type="presOf" srcId="{2632B1CF-4D38-4357-940A-6D22253BDFC4}" destId="{979E21F4-3ED7-4C43-9CCE-C4F5F454570B}" srcOrd="1" destOrd="0" presId="urn:microsoft.com/office/officeart/2005/8/layout/radial1"/>
    <dgm:cxn modelId="{2D2A42AF-F5CB-47E9-8A66-513D77457BB1}" srcId="{4C484AC7-2857-4A37-8BDD-EDADEA13974C}" destId="{D2BC731E-804E-49A8-B046-FA1D71693B04}" srcOrd="0" destOrd="0" parTransId="{E8CBD88E-3B3E-44E0-B9E8-B64FB811219D}" sibTransId="{BD837070-58B8-4F25-B830-411DE152FDD1}"/>
    <dgm:cxn modelId="{07D95759-E4D0-4D38-AC81-5561F1AE73BE}" type="presOf" srcId="{1F477C64-E0DF-4AC0-B655-CC55D9AA1E5B}" destId="{4B32DC3A-4DFA-4882-BF51-4E1E5107B5F7}" srcOrd="1" destOrd="0" presId="urn:microsoft.com/office/officeart/2005/8/layout/radial1"/>
    <dgm:cxn modelId="{37E8D08B-7C1D-4DFC-88DC-407A78038DE0}" type="presOf" srcId="{E8CBD88E-3B3E-44E0-B9E8-B64FB811219D}" destId="{064C7194-9B54-4634-8229-05470C4DF726}" srcOrd="0" destOrd="0" presId="urn:microsoft.com/office/officeart/2005/8/layout/radial1"/>
    <dgm:cxn modelId="{BAC700E4-BA59-4DD3-AB10-039EF1F42901}" srcId="{BCDA0551-630E-43C1-A08E-19ADF22783B5}" destId="{4C484AC7-2857-4A37-8BDD-EDADEA13974C}" srcOrd="0" destOrd="0" parTransId="{68815AB9-3451-4419-A515-5E671297AEA1}" sibTransId="{26B97854-9341-43A8-8932-CBB3DAE3A6AC}"/>
    <dgm:cxn modelId="{2792BE77-C6F9-49F5-9252-F35DCD221283}" type="presOf" srcId="{D2BC731E-804E-49A8-B046-FA1D71693B04}" destId="{7A341CC6-0B43-4803-BA42-902288AF7CEE}" srcOrd="0" destOrd="0" presId="urn:microsoft.com/office/officeart/2005/8/layout/radial1"/>
    <dgm:cxn modelId="{B6183582-CF20-406D-ACAC-D033FE32FF1C}" type="presOf" srcId="{1F477C64-E0DF-4AC0-B655-CC55D9AA1E5B}" destId="{A74DC8E1-3A59-44F5-90C3-A4A159D539D1}" srcOrd="0" destOrd="0" presId="urn:microsoft.com/office/officeart/2005/8/layout/radial1"/>
    <dgm:cxn modelId="{81479C81-EDBE-4E17-BBD3-99746E1BAA25}" type="presOf" srcId="{292BF091-FE5C-4F55-BFE0-5C124C182F6D}" destId="{8BF35670-8F9D-4930-BB44-9014DFFE607C}" srcOrd="0" destOrd="0" presId="urn:microsoft.com/office/officeart/2005/8/layout/radial1"/>
    <dgm:cxn modelId="{0398D4A8-EB71-4FCE-B7FB-E2FDB36896C1}" srcId="{4C484AC7-2857-4A37-8BDD-EDADEA13974C}" destId="{8506172D-EAF8-4018-B414-094EE7A83EB4}" srcOrd="2" destOrd="0" parTransId="{2632B1CF-4D38-4357-940A-6D22253BDFC4}" sibTransId="{3D829D3A-28A3-4BD8-9B12-4A9890C2FA25}"/>
    <dgm:cxn modelId="{DE83DE3C-1C8B-4B80-901E-0D2CD4882544}" srcId="{4C484AC7-2857-4A37-8BDD-EDADEA13974C}" destId="{292BF091-FE5C-4F55-BFE0-5C124C182F6D}" srcOrd="1" destOrd="0" parTransId="{1F477C64-E0DF-4AC0-B655-CC55D9AA1E5B}" sibTransId="{25AF02E5-D558-4744-B2C6-6005412338FE}"/>
    <dgm:cxn modelId="{549BF320-451A-4FDE-9260-CE12DDEB3571}" type="presOf" srcId="{4C484AC7-2857-4A37-8BDD-EDADEA13974C}" destId="{A614D99F-97FE-4F0D-B184-687E4A7C4D11}" srcOrd="0" destOrd="0" presId="urn:microsoft.com/office/officeart/2005/8/layout/radial1"/>
    <dgm:cxn modelId="{E41D807D-5071-48BD-8901-7B657707DE5C}" type="presOf" srcId="{2632B1CF-4D38-4357-940A-6D22253BDFC4}" destId="{F51ACB59-4D02-42B7-90FC-888200AA84A5}" srcOrd="0" destOrd="0" presId="urn:microsoft.com/office/officeart/2005/8/layout/radial1"/>
    <dgm:cxn modelId="{C61EEC14-996E-4800-9B9A-95F419A4CFC7}" type="presParOf" srcId="{9268ABBE-5E80-4ACD-A7DB-844545DE4318}" destId="{A614D99F-97FE-4F0D-B184-687E4A7C4D11}" srcOrd="0" destOrd="0" presId="urn:microsoft.com/office/officeart/2005/8/layout/radial1"/>
    <dgm:cxn modelId="{FAC07D64-A941-4C31-A53A-5E49EE74D39F}" type="presParOf" srcId="{9268ABBE-5E80-4ACD-A7DB-844545DE4318}" destId="{064C7194-9B54-4634-8229-05470C4DF726}" srcOrd="1" destOrd="0" presId="urn:microsoft.com/office/officeart/2005/8/layout/radial1"/>
    <dgm:cxn modelId="{F4952D87-5A3E-4E82-9F19-CEC2582BDC0D}" type="presParOf" srcId="{064C7194-9B54-4634-8229-05470C4DF726}" destId="{F2BD2B12-553F-4915-BFC6-379EFA5A04B6}" srcOrd="0" destOrd="0" presId="urn:microsoft.com/office/officeart/2005/8/layout/radial1"/>
    <dgm:cxn modelId="{B2610924-85C1-4DB5-A281-C8F352DCAA9B}" type="presParOf" srcId="{9268ABBE-5E80-4ACD-A7DB-844545DE4318}" destId="{7A341CC6-0B43-4803-BA42-902288AF7CEE}" srcOrd="2" destOrd="0" presId="urn:microsoft.com/office/officeart/2005/8/layout/radial1"/>
    <dgm:cxn modelId="{55BC0F19-1E6B-40F9-820A-4E4BD618B651}" type="presParOf" srcId="{9268ABBE-5E80-4ACD-A7DB-844545DE4318}" destId="{A74DC8E1-3A59-44F5-90C3-A4A159D539D1}" srcOrd="3" destOrd="0" presId="urn:microsoft.com/office/officeart/2005/8/layout/radial1"/>
    <dgm:cxn modelId="{3E910A73-2A03-4100-8FD3-5D28CB93DECE}" type="presParOf" srcId="{A74DC8E1-3A59-44F5-90C3-A4A159D539D1}" destId="{4B32DC3A-4DFA-4882-BF51-4E1E5107B5F7}" srcOrd="0" destOrd="0" presId="urn:microsoft.com/office/officeart/2005/8/layout/radial1"/>
    <dgm:cxn modelId="{8507DD76-D3D6-46EC-82AB-7FD22C3B95F1}" type="presParOf" srcId="{9268ABBE-5E80-4ACD-A7DB-844545DE4318}" destId="{8BF35670-8F9D-4930-BB44-9014DFFE607C}" srcOrd="4" destOrd="0" presId="urn:microsoft.com/office/officeart/2005/8/layout/radial1"/>
    <dgm:cxn modelId="{7F31AE77-3549-4A54-9D64-B5450169624A}" type="presParOf" srcId="{9268ABBE-5E80-4ACD-A7DB-844545DE4318}" destId="{F51ACB59-4D02-42B7-90FC-888200AA84A5}" srcOrd="5" destOrd="0" presId="urn:microsoft.com/office/officeart/2005/8/layout/radial1"/>
    <dgm:cxn modelId="{DEB170A5-955E-4CEC-8940-F8DA67DB22EB}" type="presParOf" srcId="{F51ACB59-4D02-42B7-90FC-888200AA84A5}" destId="{979E21F4-3ED7-4C43-9CCE-C4F5F454570B}" srcOrd="0" destOrd="0" presId="urn:microsoft.com/office/officeart/2005/8/layout/radial1"/>
    <dgm:cxn modelId="{5359F2E1-0522-42E1-A542-79D766DC9164}" type="presParOf" srcId="{9268ABBE-5E80-4ACD-A7DB-844545DE4318}" destId="{26509B76-8B53-4A49-A93A-EB0335041A91}" srcOrd="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35E9-3D50-4E7C-9501-70120D8970EB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CED2-152F-4418-8B59-91E20FEBC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52400"/>
            <a:ext cx="3124200" cy="1015663"/>
          </a:xfrm>
          <a:prstGeom prst="rect">
            <a:avLst/>
          </a:prstGeom>
          <a:solidFill>
            <a:srgbClr val="33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looming-flowers-video-download-blooming-flowers-gif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5181600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391401" cy="476726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86200" y="51054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ঝড়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791200"/>
            <a:ext cx="4953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প্রবাহের কারনে গাছের পাতা নড়ে।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_cycloneda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086600" cy="53102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5791200"/>
            <a:ext cx="6553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জোর বাতাসে গাছপালা ও  ঘর বাড়ি ভেঙ্গে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akhali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8675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486400"/>
            <a:ext cx="4876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জোর বাতাসে গাছ পালা ভেঙ্গে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228600"/>
          <a:ext cx="9144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AFC0F6-FFFF-4A6B-9170-3528EF057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2AFC0F6-FFFF-4A6B-9170-3528EF057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95A03D-877E-4DFA-B2A1-7B967392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595A03D-877E-4DFA-B2A1-7B967392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0517E-AC53-40ED-8D20-38B4CADCD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AF0517E-AC53-40ED-8D20-38B4CADCD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2E770E-5DCF-4BB6-ACCF-8B43D0EB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02E770E-5DCF-4BB6-ACCF-8B43D0EB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967162-9D6C-4D23-A1E8-420BBDE5A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B967162-9D6C-4D23-A1E8-420BBDE5A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41412A-5ED8-4721-BAE4-C4A78A7F6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A41412A-5ED8-4721-BAE4-C4A78A7F6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3258B7-283F-4229-B3B5-DD196A3A8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B3258B7-283F-4229-B3B5-DD196A3A8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1C87F-CC18-489E-BEEE-BB2F1784F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1A01C87F-CC18-489E-BEEE-BB2F1784F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1BE8D-8EAD-4B6C-852E-0E7F93459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521BE8D-8EAD-4B6C-852E-0E7F93459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14600"/>
            <a:ext cx="6553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উপাদানঃ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-in-the-sky-149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781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4419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6477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 দিয়ে বোঝা যায় গরম না শীত পড়ছে।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4267199" cy="4173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Delhi_rains_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186766" cy="419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0" y="44958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মেঘ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419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562600"/>
            <a:ext cx="6096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 কতটা শুষ্ক বা ভেজা তা বোঝা যায় আদ্রতা দিয়ে।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8001000" cy="457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5200" y="4876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বায়ুপ্রবাহ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638800"/>
            <a:ext cx="7239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 কতটা জোরে বইছে ও কোন দিক থেকে বইছে তা বোঝা যায় বায়ুপ্রবাহ দিয়ে।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609600"/>
          <a:ext cx="7620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1676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তাপমাত্রা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5943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আদ্রতা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525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160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বায়ুপ্রবাহ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7658074">
            <a:off x="5351381" y="1348019"/>
            <a:ext cx="574835" cy="743734"/>
          </a:xfrm>
          <a:prstGeom prst="downArrow">
            <a:avLst>
              <a:gd name="adj1" fmla="val 50000"/>
              <a:gd name="adj2" fmla="val 47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95364">
            <a:off x="6341982" y="4185973"/>
            <a:ext cx="574835" cy="743734"/>
          </a:xfrm>
          <a:prstGeom prst="downArrow">
            <a:avLst>
              <a:gd name="adj1" fmla="val 50000"/>
              <a:gd name="adj2" fmla="val 47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183556">
            <a:off x="5481150" y="5027737"/>
            <a:ext cx="574835" cy="840033"/>
          </a:xfrm>
          <a:prstGeom prst="downArrow">
            <a:avLst>
              <a:gd name="adj1" fmla="val 50000"/>
              <a:gd name="adj2" fmla="val 47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2635014">
            <a:off x="1957880" y="1996967"/>
            <a:ext cx="574835" cy="664565"/>
          </a:xfrm>
          <a:prstGeom prst="downArrow">
            <a:avLst>
              <a:gd name="adj1" fmla="val 50000"/>
              <a:gd name="adj2" fmla="val 47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F2CB5-BC3D-4B71-AE51-B1BB930B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2A1F2CB5-BC3D-4B71-AE51-B1BB930B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A1F2CB5-BC3D-4B71-AE51-B1BB930B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2A1F2CB5-BC3D-4B71-AE51-B1BB930B8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AE82D-1367-4DBA-8965-2F5A88DD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5AE82D-1367-4DBA-8965-2F5A88DD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35AE82D-1367-4DBA-8965-2F5A88DD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C35AE82D-1367-4DBA-8965-2F5A88DD6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BA6B1-5234-46D2-A115-5C987DE2F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18BA6B1-5234-46D2-A115-5C987DE2F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18BA6B1-5234-46D2-A115-5C987DE2F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118BA6B1-5234-46D2-A115-5C987DE2F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77962C-F90D-4422-9EE2-472BECA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A77962C-F90D-4422-9EE2-472BECA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DA77962C-F90D-4422-9EE2-472BECA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DA77962C-F90D-4422-9EE2-472BECAE0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321609-1F17-4158-A774-C330C0414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B321609-1F17-4158-A774-C330C0414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B321609-1F17-4158-A774-C330C0414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1B321609-1F17-4158-A774-C330C0414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93AD6-455A-4048-BFC1-3B51B263D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AF93AD6-455A-4048-BFC1-3B51B263D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AF93AD6-455A-4048-BFC1-3B51B263D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4AF93AD6-455A-4048-BFC1-3B51B263D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4BAE41-01B3-464F-910E-CC6621D2D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64BAE41-01B3-464F-910E-CC6621D2D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4BAE41-01B3-464F-910E-CC6621D2D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764BAE41-01B3-464F-910E-CC6621D2D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3DB5C9-6B88-4DC9-9CC2-7B0CE190B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73DB5C9-6B88-4DC9-9CC2-7B0CE190B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73DB5C9-6B88-4DC9-9CC2-7B0CE190B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673DB5C9-6B88-4DC9-9CC2-7B0CE190B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BD4E23-C392-4669-9CE4-DC0D0DC1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A0BD4E23-C392-4669-9CE4-DC0D0DC1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0BD4E23-C392-4669-9CE4-DC0D0DC1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A0BD4E23-C392-4669-9CE4-DC0D0DC1B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7" grpId="0"/>
      <p:bldP spid="20" grpId="0"/>
      <p:bldP spid="32" grpId="0"/>
      <p:bldP spid="12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1397000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4D99F-97FE-4F0D-B184-687E4A7C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A614D99F-97FE-4F0D-B184-687E4A7C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614D99F-97FE-4F0D-B184-687E4A7C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A614D99F-97FE-4F0D-B184-687E4A7C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C7194-9B54-4634-8229-05470C4D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64C7194-9B54-4634-8229-05470C4D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64C7194-9B54-4634-8229-05470C4D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064C7194-9B54-4634-8229-05470C4DF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341CC6-0B43-4803-BA42-902288AF7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7A341CC6-0B43-4803-BA42-902288AF7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A341CC6-0B43-4803-BA42-902288AF7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A341CC6-0B43-4803-BA42-902288AF7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DC8E1-3A59-44F5-90C3-A4A159D53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A74DC8E1-3A59-44F5-90C3-A4A159D53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A74DC8E1-3A59-44F5-90C3-A4A159D53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A74DC8E1-3A59-44F5-90C3-A4A159D53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35670-8F9D-4930-BB44-9014DFFE6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BF35670-8F9D-4930-BB44-9014DFFE6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BF35670-8F9D-4930-BB44-9014DFFE6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BF35670-8F9D-4930-BB44-9014DFFE6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1ACB59-4D02-42B7-90FC-888200AA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F51ACB59-4D02-42B7-90FC-888200AA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F51ACB59-4D02-42B7-90FC-888200AA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F51ACB59-4D02-42B7-90FC-888200AA8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09B76-8B53-4A49-A93A-EB0335041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6509B76-8B53-4A49-A93A-EB0335041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6509B76-8B53-4A49-A93A-EB0335041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26509B76-8B53-4A49-A93A-EB0335041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304800"/>
            <a:ext cx="449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838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190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83058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মোছা:শেলীনা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খাতুন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শিক্ষক।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দৌলতপুর,কুষ্টিয়া।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934200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পাঠ্য বইয়ের সংযোগ 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581400"/>
            <a:ext cx="6781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পৃষ্ঠা খুলে মিলিয়ে দেখতে বলব।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1"/>
            <a:ext cx="358140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১।দলঃ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00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দলঃ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62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আবহাওয়া সম্পর্কে আলোচনা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191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আবহাওয়ার উপাদান গুলোর নাম কি কি  আলোচনা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457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শূন্যস্থান পূরণ করঃ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371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.............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কালে কুয়াশা পড়ে।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819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সংক্ষিপ্ত উত্তর প্রশ্নঃ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410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১।আবহাওয়া বলতে কি বোঝ?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34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রচনা মূলক প্রশ্নঃ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524000" y="35814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আবহাওয়ার উপাদান গুলোর নাম লিখ।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371600"/>
            <a:ext cx="1371600" cy="533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1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3505200" cy="11079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cap="all" dirty="0" smtClean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all" dirty="0" smtClean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6600" b="1" cap="all" dirty="0">
              <a:ln w="381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ibiscus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86800" cy="51054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038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পরিচয়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74676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৪র্থ    </a:t>
            </a:r>
          </a:p>
          <a:p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85855" flipV="1">
            <a:off x="1600200" y="181713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 descr="8453148358_e963b9b8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0" y="1066800"/>
            <a:ext cx="4132130" cy="47821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3550972487_db45753f5c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61" y="1066800"/>
            <a:ext cx="4103739" cy="4800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438400"/>
            <a:ext cx="7924800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 ও জলবায়ু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35280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229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৬.১.১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বায়ুপ্রবাহের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82296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৬.১.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১।গ্রীষ্ম কালে খুব গরম লাগে।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800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রৌদ্রউজ্জ্বল দিন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আমরা ঘামতে থাকি।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staad-on-a-Sunny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6781800" cy="45035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257039947_1264786eb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553200" cy="419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2800" y="4572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মেঘ- বৃষ্টি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১।সূর্য দেখা যায় না।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715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২।আকাশের অবস্থা পাল্টায়।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248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৩।দক্ষিন দিক থেকে বায়ু প্রবাহিত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19672285_6302bb97c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7010400" cy="464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4953000"/>
            <a:ext cx="6781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কুয়াশায় ও শীতে চাদর গায়ে দিয়ে আছে মানুষ।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400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৩।বায়ু উত্তর দিক থেকে প্রবাহিত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943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২।কখনো  কখনো  সারাদিন কুয়াশা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486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১।শীতকালে শীত পড়ে।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276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pti kusht</dc:creator>
  <cp:lastModifiedBy>Wave Computer's</cp:lastModifiedBy>
  <cp:revision>294</cp:revision>
  <dcterms:created xsi:type="dcterms:W3CDTF">2006-08-16T00:00:00Z</dcterms:created>
  <dcterms:modified xsi:type="dcterms:W3CDTF">2021-01-19T12:34:42Z</dcterms:modified>
</cp:coreProperties>
</file>