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60" r:id="rId4"/>
    <p:sldId id="258" r:id="rId5"/>
    <p:sldId id="259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3" r:id="rId18"/>
    <p:sldId id="274" r:id="rId19"/>
    <p:sldId id="270" r:id="rId20"/>
  </p:sldIdLst>
  <p:sldSz cx="12801600" cy="7315200"/>
  <p:notesSz cx="6858000" cy="9144000"/>
  <p:defaultTextStyle>
    <a:defPPr>
      <a:defRPr lang="en-US"/>
    </a:defPPr>
    <a:lvl1pPr marL="0" algn="l" defTabSz="96550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2754" algn="l" defTabSz="96550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5507" algn="l" defTabSz="96550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8261" algn="l" defTabSz="96550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1015" algn="l" defTabSz="96550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3768" algn="l" defTabSz="96550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6522" algn="l" defTabSz="96550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79275" algn="l" defTabSz="96550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2030" algn="l" defTabSz="96550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34" y="-108"/>
      </p:cViewPr>
      <p:guideLst>
        <p:guide orient="horz" pos="230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7E743F-4767-4FC2-843B-02F7248077AC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487CA32-0C4E-412A-9FCE-7740C226F55E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প্যাটার্ন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C28456C-184D-4EE3-9CA7-DBA59C6D004E}" type="parTrans" cxnId="{AC4818F0-4EDF-4DC9-B07E-1C79D4A3EC6D}">
      <dgm:prSet/>
      <dgm:spPr/>
      <dgm:t>
        <a:bodyPr/>
        <a:lstStyle/>
        <a:p>
          <a:endParaRPr lang="en-US"/>
        </a:p>
      </dgm:t>
    </dgm:pt>
    <dgm:pt modelId="{35E41E36-A240-43DE-B626-61AA56088C11}" type="sibTrans" cxnId="{AC4818F0-4EDF-4DC9-B07E-1C79D4A3EC6D}">
      <dgm:prSet/>
      <dgm:spPr/>
      <dgm:t>
        <a:bodyPr/>
        <a:lstStyle/>
        <a:p>
          <a:endParaRPr lang="en-US"/>
        </a:p>
      </dgm:t>
    </dgm:pt>
    <dgm:pt modelId="{177C3025-6976-4273-BA94-72BF4213A4E6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জ্যামিতিক প্যাটার্ন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32090C6-C125-4464-82CC-4E3312ABBEA9}" type="parTrans" cxnId="{341290D7-4400-496C-B12B-EAA29F76B0FF}">
      <dgm:prSet/>
      <dgm:spPr/>
      <dgm:t>
        <a:bodyPr/>
        <a:lstStyle/>
        <a:p>
          <a:endParaRPr lang="en-US"/>
        </a:p>
      </dgm:t>
    </dgm:pt>
    <dgm:pt modelId="{D1523E89-983C-40CA-B57E-4BEB6E2782E1}" type="sibTrans" cxnId="{341290D7-4400-496C-B12B-EAA29F76B0FF}">
      <dgm:prSet/>
      <dgm:spPr/>
      <dgm:t>
        <a:bodyPr/>
        <a:lstStyle/>
        <a:p>
          <a:endParaRPr lang="en-US"/>
        </a:p>
      </dgm:t>
    </dgm:pt>
    <dgm:pt modelId="{B3EAB599-4C77-4EF2-8EE5-6C3C9A9257E5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রৈখিক প্যাটার্ন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9FD2E23-B298-4D92-A148-2F873A73044A}" type="parTrans" cxnId="{4FD1502F-7150-4C76-9280-7315A9F9780D}">
      <dgm:prSet/>
      <dgm:spPr/>
      <dgm:t>
        <a:bodyPr/>
        <a:lstStyle/>
        <a:p>
          <a:endParaRPr lang="en-US"/>
        </a:p>
      </dgm:t>
    </dgm:pt>
    <dgm:pt modelId="{AFB67C7C-FE9E-44A2-991A-77B6FEE70AEF}" type="sibTrans" cxnId="{4FD1502F-7150-4C76-9280-7315A9F9780D}">
      <dgm:prSet/>
      <dgm:spPr/>
      <dgm:t>
        <a:bodyPr/>
        <a:lstStyle/>
        <a:p>
          <a:endParaRPr lang="en-US"/>
        </a:p>
      </dgm:t>
    </dgm:pt>
    <dgm:pt modelId="{351CC11F-A8D1-41B3-B476-95FBD82CD416}" type="pres">
      <dgm:prSet presAssocID="{D17E743F-4767-4FC2-843B-02F7248077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BD67FA-E591-47C8-A4D5-A261CB55B76A}" type="pres">
      <dgm:prSet presAssocID="{A487CA32-0C4E-412A-9FCE-7740C226F55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B58CD3-3360-4B80-BD6A-A05283248527}" type="pres">
      <dgm:prSet presAssocID="{35E41E36-A240-43DE-B626-61AA56088C11}" presName="sibTrans" presStyleLbl="sibTrans2D1" presStyleIdx="0" presStyleCnt="3" custScaleX="399739"/>
      <dgm:spPr/>
      <dgm:t>
        <a:bodyPr/>
        <a:lstStyle/>
        <a:p>
          <a:endParaRPr lang="en-US"/>
        </a:p>
      </dgm:t>
    </dgm:pt>
    <dgm:pt modelId="{3AB556C1-904C-4AF0-8CA2-272FBB236E47}" type="pres">
      <dgm:prSet presAssocID="{35E41E36-A240-43DE-B626-61AA56088C1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147FAA5-80FF-4452-B4F7-1E11FC3A0DD7}" type="pres">
      <dgm:prSet presAssocID="{177C3025-6976-4273-BA94-72BF4213A4E6}" presName="node" presStyleLbl="node1" presStyleIdx="1" presStyleCnt="3" custScaleX="176587" custRadScaleRad="112297" custRadScaleInc="-5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F7CED-2E55-41EF-A9B2-C160B8FAAD3E}" type="pres">
      <dgm:prSet presAssocID="{D1523E89-983C-40CA-B57E-4BEB6E2782E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375BA83-DC79-46A7-9B72-127901642F82}" type="pres">
      <dgm:prSet presAssocID="{D1523E89-983C-40CA-B57E-4BEB6E2782E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961DB16-6991-41C9-BEAC-DF2133315B69}" type="pres">
      <dgm:prSet presAssocID="{B3EAB599-4C77-4EF2-8EE5-6C3C9A9257E5}" presName="node" presStyleLbl="node1" presStyleIdx="2" presStyleCnt="3" custScaleX="133608" custRadScaleRad="101345" custRadScaleInc="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86167-4202-4DAC-A431-CC1D6EF77B0A}" type="pres">
      <dgm:prSet presAssocID="{AFB67C7C-FE9E-44A2-991A-77B6FEE70AEF}" presName="sibTrans" presStyleLbl="sibTrans2D1" presStyleIdx="2" presStyleCnt="3" custScaleX="419594"/>
      <dgm:spPr/>
      <dgm:t>
        <a:bodyPr/>
        <a:lstStyle/>
        <a:p>
          <a:endParaRPr lang="en-US"/>
        </a:p>
      </dgm:t>
    </dgm:pt>
    <dgm:pt modelId="{625B8A99-41D4-4204-B4C3-63017E66D9EE}" type="pres">
      <dgm:prSet presAssocID="{AFB67C7C-FE9E-44A2-991A-77B6FEE70AEF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85A09BE-2C2E-45E0-B353-F2A430C668A5}" type="presOf" srcId="{35E41E36-A240-43DE-B626-61AA56088C11}" destId="{3AB556C1-904C-4AF0-8CA2-272FBB236E47}" srcOrd="1" destOrd="0" presId="urn:microsoft.com/office/officeart/2005/8/layout/cycle7"/>
    <dgm:cxn modelId="{2759CB6D-15A7-4D0E-B787-1B88740CD5DD}" type="presOf" srcId="{D1523E89-983C-40CA-B57E-4BEB6E2782E1}" destId="{2A6F7CED-2E55-41EF-A9B2-C160B8FAAD3E}" srcOrd="0" destOrd="0" presId="urn:microsoft.com/office/officeart/2005/8/layout/cycle7"/>
    <dgm:cxn modelId="{4FD1502F-7150-4C76-9280-7315A9F9780D}" srcId="{D17E743F-4767-4FC2-843B-02F7248077AC}" destId="{B3EAB599-4C77-4EF2-8EE5-6C3C9A9257E5}" srcOrd="2" destOrd="0" parTransId="{09FD2E23-B298-4D92-A148-2F873A73044A}" sibTransId="{AFB67C7C-FE9E-44A2-991A-77B6FEE70AEF}"/>
    <dgm:cxn modelId="{AC4818F0-4EDF-4DC9-B07E-1C79D4A3EC6D}" srcId="{D17E743F-4767-4FC2-843B-02F7248077AC}" destId="{A487CA32-0C4E-412A-9FCE-7740C226F55E}" srcOrd="0" destOrd="0" parTransId="{EC28456C-184D-4EE3-9CA7-DBA59C6D004E}" sibTransId="{35E41E36-A240-43DE-B626-61AA56088C11}"/>
    <dgm:cxn modelId="{149382BC-CE59-41B5-AFBF-A8DD289ADC8E}" type="presOf" srcId="{A487CA32-0C4E-412A-9FCE-7740C226F55E}" destId="{1CBD67FA-E591-47C8-A4D5-A261CB55B76A}" srcOrd="0" destOrd="0" presId="urn:microsoft.com/office/officeart/2005/8/layout/cycle7"/>
    <dgm:cxn modelId="{341290D7-4400-496C-B12B-EAA29F76B0FF}" srcId="{D17E743F-4767-4FC2-843B-02F7248077AC}" destId="{177C3025-6976-4273-BA94-72BF4213A4E6}" srcOrd="1" destOrd="0" parTransId="{632090C6-C125-4464-82CC-4E3312ABBEA9}" sibTransId="{D1523E89-983C-40CA-B57E-4BEB6E2782E1}"/>
    <dgm:cxn modelId="{4C0E61CE-3389-4A1D-9FC3-0BBD690E22EF}" type="presOf" srcId="{177C3025-6976-4273-BA94-72BF4213A4E6}" destId="{A147FAA5-80FF-4452-B4F7-1E11FC3A0DD7}" srcOrd="0" destOrd="0" presId="urn:microsoft.com/office/officeart/2005/8/layout/cycle7"/>
    <dgm:cxn modelId="{A221BFE9-6F7F-4DF9-B99E-E53C368D831F}" type="presOf" srcId="{AFB67C7C-FE9E-44A2-991A-77B6FEE70AEF}" destId="{F1D86167-4202-4DAC-A431-CC1D6EF77B0A}" srcOrd="0" destOrd="0" presId="urn:microsoft.com/office/officeart/2005/8/layout/cycle7"/>
    <dgm:cxn modelId="{BB7A6319-2368-4549-81B9-EAB99C844363}" type="presOf" srcId="{B3EAB599-4C77-4EF2-8EE5-6C3C9A9257E5}" destId="{7961DB16-6991-41C9-BEAC-DF2133315B69}" srcOrd="0" destOrd="0" presId="urn:microsoft.com/office/officeart/2005/8/layout/cycle7"/>
    <dgm:cxn modelId="{7EE98110-FCDF-4B48-B064-32ADAD3F8276}" type="presOf" srcId="{AFB67C7C-FE9E-44A2-991A-77B6FEE70AEF}" destId="{625B8A99-41D4-4204-B4C3-63017E66D9EE}" srcOrd="1" destOrd="0" presId="urn:microsoft.com/office/officeart/2005/8/layout/cycle7"/>
    <dgm:cxn modelId="{FDB09944-F430-44CF-AF07-A4E719C5F5FB}" type="presOf" srcId="{35E41E36-A240-43DE-B626-61AA56088C11}" destId="{40B58CD3-3360-4B80-BD6A-A05283248527}" srcOrd="0" destOrd="0" presId="urn:microsoft.com/office/officeart/2005/8/layout/cycle7"/>
    <dgm:cxn modelId="{1041E594-30F0-4C22-BA11-C08043D0826C}" type="presOf" srcId="{D1523E89-983C-40CA-B57E-4BEB6E2782E1}" destId="{0375BA83-DC79-46A7-9B72-127901642F82}" srcOrd="1" destOrd="0" presId="urn:microsoft.com/office/officeart/2005/8/layout/cycle7"/>
    <dgm:cxn modelId="{0D0B540C-5977-4A97-9FFE-3798225E87FA}" type="presOf" srcId="{D17E743F-4767-4FC2-843B-02F7248077AC}" destId="{351CC11F-A8D1-41B3-B476-95FBD82CD416}" srcOrd="0" destOrd="0" presId="urn:microsoft.com/office/officeart/2005/8/layout/cycle7"/>
    <dgm:cxn modelId="{1CC2B5E9-3CFE-4982-B8F7-74FB14C5CC2E}" type="presParOf" srcId="{351CC11F-A8D1-41B3-B476-95FBD82CD416}" destId="{1CBD67FA-E591-47C8-A4D5-A261CB55B76A}" srcOrd="0" destOrd="0" presId="urn:microsoft.com/office/officeart/2005/8/layout/cycle7"/>
    <dgm:cxn modelId="{CAE300E4-9335-4AB3-B76F-FB1AF280FA19}" type="presParOf" srcId="{351CC11F-A8D1-41B3-B476-95FBD82CD416}" destId="{40B58CD3-3360-4B80-BD6A-A05283248527}" srcOrd="1" destOrd="0" presId="urn:microsoft.com/office/officeart/2005/8/layout/cycle7"/>
    <dgm:cxn modelId="{DF60920E-816C-4F4C-9BBE-26F76BDE562F}" type="presParOf" srcId="{40B58CD3-3360-4B80-BD6A-A05283248527}" destId="{3AB556C1-904C-4AF0-8CA2-272FBB236E47}" srcOrd="0" destOrd="0" presId="urn:microsoft.com/office/officeart/2005/8/layout/cycle7"/>
    <dgm:cxn modelId="{F0B9A737-AB14-4B1E-842A-0D21570317A8}" type="presParOf" srcId="{351CC11F-A8D1-41B3-B476-95FBD82CD416}" destId="{A147FAA5-80FF-4452-B4F7-1E11FC3A0DD7}" srcOrd="2" destOrd="0" presId="urn:microsoft.com/office/officeart/2005/8/layout/cycle7"/>
    <dgm:cxn modelId="{0A4EE9CE-D9BE-4757-BBD7-48645F091D49}" type="presParOf" srcId="{351CC11F-A8D1-41B3-B476-95FBD82CD416}" destId="{2A6F7CED-2E55-41EF-A9B2-C160B8FAAD3E}" srcOrd="3" destOrd="0" presId="urn:microsoft.com/office/officeart/2005/8/layout/cycle7"/>
    <dgm:cxn modelId="{50EE30B6-69A3-42E2-B9FF-4C6833E01B49}" type="presParOf" srcId="{2A6F7CED-2E55-41EF-A9B2-C160B8FAAD3E}" destId="{0375BA83-DC79-46A7-9B72-127901642F82}" srcOrd="0" destOrd="0" presId="urn:microsoft.com/office/officeart/2005/8/layout/cycle7"/>
    <dgm:cxn modelId="{F87DAD46-285E-4F8B-A453-029C8F861F96}" type="presParOf" srcId="{351CC11F-A8D1-41B3-B476-95FBD82CD416}" destId="{7961DB16-6991-41C9-BEAC-DF2133315B69}" srcOrd="4" destOrd="0" presId="urn:microsoft.com/office/officeart/2005/8/layout/cycle7"/>
    <dgm:cxn modelId="{09409464-5F56-4B64-AD57-AEF696514E40}" type="presParOf" srcId="{351CC11F-A8D1-41B3-B476-95FBD82CD416}" destId="{F1D86167-4202-4DAC-A431-CC1D6EF77B0A}" srcOrd="5" destOrd="0" presId="urn:microsoft.com/office/officeart/2005/8/layout/cycle7"/>
    <dgm:cxn modelId="{B5E6B793-6E47-45F9-A7B8-F0D8BB307713}" type="presParOf" srcId="{F1D86167-4202-4DAC-A431-CC1D6EF77B0A}" destId="{625B8A99-41D4-4204-B4C3-63017E66D9E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D67FA-E591-47C8-A4D5-A261CB55B76A}">
      <dsp:nvSpPr>
        <dsp:cNvPr id="0" name=""/>
        <dsp:cNvSpPr/>
      </dsp:nvSpPr>
      <dsp:spPr>
        <a:xfrm>
          <a:off x="3559059" y="1725"/>
          <a:ext cx="2945862" cy="14729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100" kern="1200" dirty="0" smtClean="0">
              <a:latin typeface="NikoshBAN" pitchFamily="2" charset="0"/>
              <a:cs typeface="NikoshBAN" pitchFamily="2" charset="0"/>
            </a:rPr>
            <a:t>প্যাটার্ন </a:t>
          </a:r>
          <a:endParaRPr lang="en-US" sz="6100" kern="1200" dirty="0">
            <a:latin typeface="NikoshBAN" pitchFamily="2" charset="0"/>
            <a:cs typeface="NikoshBAN" pitchFamily="2" charset="0"/>
          </a:endParaRPr>
        </a:p>
      </dsp:txBody>
      <dsp:txXfrm>
        <a:off x="3602200" y="44866"/>
        <a:ext cx="2859580" cy="1386649"/>
      </dsp:txXfrm>
    </dsp:sp>
    <dsp:sp modelId="{40B58CD3-3360-4B80-BD6A-A05283248527}">
      <dsp:nvSpPr>
        <dsp:cNvPr id="0" name=""/>
        <dsp:cNvSpPr/>
      </dsp:nvSpPr>
      <dsp:spPr>
        <a:xfrm rot="3369853">
          <a:off x="5274703" y="2587032"/>
          <a:ext cx="2338881" cy="51552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429361" y="2690137"/>
        <a:ext cx="2029566" cy="309315"/>
      </dsp:txXfrm>
    </dsp:sp>
    <dsp:sp modelId="{A147FAA5-80FF-4452-B4F7-1E11FC3A0DD7}">
      <dsp:nvSpPr>
        <dsp:cNvPr id="0" name=""/>
        <dsp:cNvSpPr/>
      </dsp:nvSpPr>
      <dsp:spPr>
        <a:xfrm>
          <a:off x="5255294" y="4214933"/>
          <a:ext cx="5202009" cy="1472931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100" kern="1200" dirty="0" smtClean="0">
              <a:latin typeface="NikoshBAN" pitchFamily="2" charset="0"/>
              <a:cs typeface="NikoshBAN" pitchFamily="2" charset="0"/>
            </a:rPr>
            <a:t>জ্যামিতিক প্যাটার্ন </a:t>
          </a:r>
          <a:endParaRPr lang="en-US" sz="6100" kern="1200" dirty="0">
            <a:latin typeface="NikoshBAN" pitchFamily="2" charset="0"/>
            <a:cs typeface="NikoshBAN" pitchFamily="2" charset="0"/>
          </a:endParaRPr>
        </a:p>
      </dsp:txBody>
      <dsp:txXfrm>
        <a:off x="5298435" y="4258074"/>
        <a:ext cx="5115727" cy="1386649"/>
      </dsp:txXfrm>
    </dsp:sp>
    <dsp:sp modelId="{2A6F7CED-2E55-41EF-A9B2-C160B8FAAD3E}">
      <dsp:nvSpPr>
        <dsp:cNvPr id="0" name=""/>
        <dsp:cNvSpPr/>
      </dsp:nvSpPr>
      <dsp:spPr>
        <a:xfrm rot="10799992">
          <a:off x="4597054" y="4693642"/>
          <a:ext cx="585102" cy="51552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4751711" y="4796747"/>
        <a:ext cx="275787" cy="309315"/>
      </dsp:txXfrm>
    </dsp:sp>
    <dsp:sp modelId="{7961DB16-6991-41C9-BEAC-DF2133315B69}">
      <dsp:nvSpPr>
        <dsp:cNvPr id="0" name=""/>
        <dsp:cNvSpPr/>
      </dsp:nvSpPr>
      <dsp:spPr>
        <a:xfrm>
          <a:off x="588008" y="4214945"/>
          <a:ext cx="3935907" cy="1472931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100" kern="1200" dirty="0" smtClean="0">
              <a:latin typeface="NikoshBAN" pitchFamily="2" charset="0"/>
              <a:cs typeface="NikoshBAN" pitchFamily="2" charset="0"/>
            </a:rPr>
            <a:t>রৈখিক প্যাটার্ন </a:t>
          </a:r>
          <a:endParaRPr lang="en-US" sz="6100" kern="1200" dirty="0">
            <a:latin typeface="NikoshBAN" pitchFamily="2" charset="0"/>
            <a:cs typeface="NikoshBAN" pitchFamily="2" charset="0"/>
          </a:endParaRPr>
        </a:p>
      </dsp:txBody>
      <dsp:txXfrm>
        <a:off x="631149" y="4258086"/>
        <a:ext cx="3849625" cy="1386649"/>
      </dsp:txXfrm>
    </dsp:sp>
    <dsp:sp modelId="{F1D86167-4202-4DAC-A431-CC1D6EF77B0A}">
      <dsp:nvSpPr>
        <dsp:cNvPr id="0" name=""/>
        <dsp:cNvSpPr/>
      </dsp:nvSpPr>
      <dsp:spPr>
        <a:xfrm rot="18026516">
          <a:off x="2566449" y="2587038"/>
          <a:ext cx="2455053" cy="51552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721107" y="2690143"/>
        <a:ext cx="2145738" cy="309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7E0CA-5F38-48B4-93AB-EA0DBFB0A0B8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80184-FC09-4E11-94A6-47B0A1F0D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4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914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914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765" algn="l" defTabSz="914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918" algn="l" defTabSz="914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71" algn="l" defTabSz="914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224" algn="l" defTabSz="9143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বিভাজ্য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পর্যায়ক্রমে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৩, ৫, ৭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বিভাজ্য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অবশিষ্ট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80184-FC09-4E11-94A6-47B0A1F0DB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7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5"/>
            <a:ext cx="1088136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3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8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2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7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C5AA-E7C0-482E-B95B-CCF6F534DB24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A04-C984-4449-85F1-B8D2C1779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1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C5AA-E7C0-482E-B95B-CCF6F534DB24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A04-C984-4449-85F1-B8D2C1779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0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60" y="313267"/>
            <a:ext cx="4031615" cy="66564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313267"/>
            <a:ext cx="11885930" cy="66564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C5AA-E7C0-482E-B95B-CCF6F534DB24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A04-C984-4449-85F1-B8D2C1779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C5AA-E7C0-482E-B95B-CCF6F534DB24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A04-C984-4449-85F1-B8D2C1779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5"/>
            <a:ext cx="10881360" cy="1452880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6"/>
            <a:ext cx="10881360" cy="1600199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68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3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40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7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34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81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28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74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C5AA-E7C0-482E-B95B-CCF6F534DB24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A04-C984-4449-85F1-B8D2C1779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9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70" y="1820334"/>
            <a:ext cx="7958772" cy="514942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1820334"/>
            <a:ext cx="7958773" cy="514942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C5AA-E7C0-482E-B95B-CCF6F534DB24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A04-C984-4449-85F1-B8D2C1779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37455"/>
            <a:ext cx="5656263" cy="68241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687" indent="0">
              <a:buNone/>
              <a:defRPr sz="2500" b="1"/>
            </a:lvl2pPr>
            <a:lvl3pPr marL="1149374" indent="0">
              <a:buNone/>
              <a:defRPr sz="2300" b="1"/>
            </a:lvl3pPr>
            <a:lvl4pPr marL="1724061" indent="0">
              <a:buNone/>
              <a:defRPr sz="2000" b="1"/>
            </a:lvl4pPr>
            <a:lvl5pPr marL="2298748" indent="0">
              <a:buNone/>
              <a:defRPr sz="2000" b="1"/>
            </a:lvl5pPr>
            <a:lvl6pPr marL="2873436" indent="0">
              <a:buNone/>
              <a:defRPr sz="2000" b="1"/>
            </a:lvl6pPr>
            <a:lvl7pPr marL="3448123" indent="0">
              <a:buNone/>
              <a:defRPr sz="2000" b="1"/>
            </a:lvl7pPr>
            <a:lvl8pPr marL="4022811" indent="0">
              <a:buNone/>
              <a:defRPr sz="2000" b="1"/>
            </a:lvl8pPr>
            <a:lvl9pPr marL="4597498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319868"/>
            <a:ext cx="5656263" cy="4214707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637455"/>
            <a:ext cx="5658485" cy="68241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687" indent="0">
              <a:buNone/>
              <a:defRPr sz="2500" b="1"/>
            </a:lvl2pPr>
            <a:lvl3pPr marL="1149374" indent="0">
              <a:buNone/>
              <a:defRPr sz="2300" b="1"/>
            </a:lvl3pPr>
            <a:lvl4pPr marL="1724061" indent="0">
              <a:buNone/>
              <a:defRPr sz="2000" b="1"/>
            </a:lvl4pPr>
            <a:lvl5pPr marL="2298748" indent="0">
              <a:buNone/>
              <a:defRPr sz="2000" b="1"/>
            </a:lvl5pPr>
            <a:lvl6pPr marL="2873436" indent="0">
              <a:buNone/>
              <a:defRPr sz="2000" b="1"/>
            </a:lvl6pPr>
            <a:lvl7pPr marL="3448123" indent="0">
              <a:buNone/>
              <a:defRPr sz="2000" b="1"/>
            </a:lvl7pPr>
            <a:lvl8pPr marL="4022811" indent="0">
              <a:buNone/>
              <a:defRPr sz="2000" b="1"/>
            </a:lvl8pPr>
            <a:lvl9pPr marL="4597498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319868"/>
            <a:ext cx="5658485" cy="4214707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C5AA-E7C0-482E-B95B-CCF6F534DB24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A04-C984-4449-85F1-B8D2C1779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C5AA-E7C0-482E-B95B-CCF6F534DB24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A04-C984-4449-85F1-B8D2C1779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8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C5AA-E7C0-482E-B95B-CCF6F534DB24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A04-C984-4449-85F1-B8D2C1779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8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291253"/>
            <a:ext cx="4211638" cy="123952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91255"/>
            <a:ext cx="7156450" cy="6243321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530775"/>
            <a:ext cx="4211638" cy="5003801"/>
          </a:xfrm>
        </p:spPr>
        <p:txBody>
          <a:bodyPr/>
          <a:lstStyle>
            <a:lvl1pPr marL="0" indent="0">
              <a:buNone/>
              <a:defRPr sz="1800"/>
            </a:lvl1pPr>
            <a:lvl2pPr marL="574687" indent="0">
              <a:buNone/>
              <a:defRPr sz="1500"/>
            </a:lvl2pPr>
            <a:lvl3pPr marL="1149374" indent="0">
              <a:buNone/>
              <a:defRPr sz="1300"/>
            </a:lvl3pPr>
            <a:lvl4pPr marL="1724061" indent="0">
              <a:buNone/>
              <a:defRPr sz="1100"/>
            </a:lvl4pPr>
            <a:lvl5pPr marL="2298748" indent="0">
              <a:buNone/>
              <a:defRPr sz="1100"/>
            </a:lvl5pPr>
            <a:lvl6pPr marL="2873436" indent="0">
              <a:buNone/>
              <a:defRPr sz="1100"/>
            </a:lvl6pPr>
            <a:lvl7pPr marL="3448123" indent="0">
              <a:buNone/>
              <a:defRPr sz="1100"/>
            </a:lvl7pPr>
            <a:lvl8pPr marL="4022811" indent="0">
              <a:buNone/>
              <a:defRPr sz="1100"/>
            </a:lvl8pPr>
            <a:lvl9pPr marL="459749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C5AA-E7C0-482E-B95B-CCF6F534DB24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A04-C984-4449-85F1-B8D2C1779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3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1"/>
            <a:ext cx="7680960" cy="60452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7"/>
            <a:ext cx="7680960" cy="4389120"/>
          </a:xfrm>
        </p:spPr>
        <p:txBody>
          <a:bodyPr/>
          <a:lstStyle>
            <a:lvl1pPr marL="0" indent="0">
              <a:buNone/>
              <a:defRPr sz="4000"/>
            </a:lvl1pPr>
            <a:lvl2pPr marL="574687" indent="0">
              <a:buNone/>
              <a:defRPr sz="3500"/>
            </a:lvl2pPr>
            <a:lvl3pPr marL="1149374" indent="0">
              <a:buNone/>
              <a:defRPr sz="3000"/>
            </a:lvl3pPr>
            <a:lvl4pPr marL="1724061" indent="0">
              <a:buNone/>
              <a:defRPr sz="2500"/>
            </a:lvl4pPr>
            <a:lvl5pPr marL="2298748" indent="0">
              <a:buNone/>
              <a:defRPr sz="2500"/>
            </a:lvl5pPr>
            <a:lvl6pPr marL="2873436" indent="0">
              <a:buNone/>
              <a:defRPr sz="2500"/>
            </a:lvl6pPr>
            <a:lvl7pPr marL="3448123" indent="0">
              <a:buNone/>
              <a:defRPr sz="2500"/>
            </a:lvl7pPr>
            <a:lvl8pPr marL="4022811" indent="0">
              <a:buNone/>
              <a:defRPr sz="2500"/>
            </a:lvl8pPr>
            <a:lvl9pPr marL="4597498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2"/>
            <a:ext cx="7680960" cy="858519"/>
          </a:xfrm>
        </p:spPr>
        <p:txBody>
          <a:bodyPr/>
          <a:lstStyle>
            <a:lvl1pPr marL="0" indent="0">
              <a:buNone/>
              <a:defRPr sz="1800"/>
            </a:lvl1pPr>
            <a:lvl2pPr marL="574687" indent="0">
              <a:buNone/>
              <a:defRPr sz="1500"/>
            </a:lvl2pPr>
            <a:lvl3pPr marL="1149374" indent="0">
              <a:buNone/>
              <a:defRPr sz="1300"/>
            </a:lvl3pPr>
            <a:lvl4pPr marL="1724061" indent="0">
              <a:buNone/>
              <a:defRPr sz="1100"/>
            </a:lvl4pPr>
            <a:lvl5pPr marL="2298748" indent="0">
              <a:buNone/>
              <a:defRPr sz="1100"/>
            </a:lvl5pPr>
            <a:lvl6pPr marL="2873436" indent="0">
              <a:buNone/>
              <a:defRPr sz="1100"/>
            </a:lvl6pPr>
            <a:lvl7pPr marL="3448123" indent="0">
              <a:buNone/>
              <a:defRPr sz="1100"/>
            </a:lvl7pPr>
            <a:lvl8pPr marL="4022811" indent="0">
              <a:buNone/>
              <a:defRPr sz="1100"/>
            </a:lvl8pPr>
            <a:lvl9pPr marL="459749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C5AA-E7C0-482E-B95B-CCF6F534DB24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A04-C984-4449-85F1-B8D2C1779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4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  <a:prstGeom prst="rect">
            <a:avLst/>
          </a:prstGeom>
        </p:spPr>
        <p:txBody>
          <a:bodyPr vert="horz" lIns="114937" tIns="57470" rIns="114937" bIns="5747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06880"/>
            <a:ext cx="11521440" cy="4827694"/>
          </a:xfrm>
          <a:prstGeom prst="rect">
            <a:avLst/>
          </a:prstGeom>
        </p:spPr>
        <p:txBody>
          <a:bodyPr vert="horz" lIns="114937" tIns="57470" rIns="114937" bIns="574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780108"/>
            <a:ext cx="2987040" cy="389467"/>
          </a:xfrm>
          <a:prstGeom prst="rect">
            <a:avLst/>
          </a:prstGeom>
        </p:spPr>
        <p:txBody>
          <a:bodyPr vert="horz" lIns="114937" tIns="57470" rIns="114937" bIns="5747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EC5AA-E7C0-482E-B95B-CCF6F534DB24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780108"/>
            <a:ext cx="4053840" cy="389467"/>
          </a:xfrm>
          <a:prstGeom prst="rect">
            <a:avLst/>
          </a:prstGeom>
        </p:spPr>
        <p:txBody>
          <a:bodyPr vert="horz" lIns="114937" tIns="57470" rIns="114937" bIns="5747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780108"/>
            <a:ext cx="2987040" cy="389467"/>
          </a:xfrm>
          <a:prstGeom prst="rect">
            <a:avLst/>
          </a:prstGeom>
        </p:spPr>
        <p:txBody>
          <a:bodyPr vert="horz" lIns="114937" tIns="57470" rIns="114937" bIns="5747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96A04-C984-4449-85F1-B8D2C1779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1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149374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016" indent="-431016" algn="l" defTabSz="114937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3866" indent="-359179" algn="l" defTabSz="1149374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717" indent="-287343" algn="l" defTabSz="114937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1404" indent="-287343" algn="l" defTabSz="1149374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6092" indent="-287343" algn="l" defTabSz="1149374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0779" indent="-287343" algn="l" defTabSz="114937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5466" indent="-287343" algn="l" defTabSz="114937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0153" indent="-287343" algn="l" defTabSz="114937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4840" indent="-287343" algn="l" defTabSz="114937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3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87" algn="l" defTabSz="11493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374" algn="l" defTabSz="11493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4061" algn="l" defTabSz="11493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748" algn="l" defTabSz="11493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436" algn="l" defTabSz="11493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8123" algn="l" defTabSz="11493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811" algn="l" defTabSz="11493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7498" algn="l" defTabSz="11493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315200"/>
          </a:xfrm>
          <a:prstGeom prst="frame">
            <a:avLst>
              <a:gd name="adj1" fmla="val 3572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914" y="928914"/>
            <a:ext cx="10856686" cy="1015663"/>
          </a:xfrm>
          <a:prstGeom prst="rect">
            <a:avLst/>
          </a:prstGeom>
          <a:noFill/>
        </p:spPr>
        <p:txBody>
          <a:bodyPr wrap="square" lIns="91430" tIns="45716" rIns="91430" bIns="45716" rtlCol="0">
            <a:prstTxWarp prst="textInflateTop">
              <a:avLst/>
            </a:prstTxWarp>
            <a:spAutoFit/>
          </a:bodyPr>
          <a:lstStyle/>
          <a:p>
            <a:r>
              <a:rPr lang="en-US" sz="6000" dirty="0" err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27" y="4789129"/>
            <a:ext cx="2601686" cy="2630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537" y="4755155"/>
            <a:ext cx="2601686" cy="2630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89" y="4823103"/>
            <a:ext cx="2601686" cy="2630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026" y="4851525"/>
            <a:ext cx="2601686" cy="2630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5" y="3385326"/>
            <a:ext cx="2601686" cy="2630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90" y="3446236"/>
            <a:ext cx="2601686" cy="26307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137" y="3424634"/>
            <a:ext cx="2601686" cy="26307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62" y="2278655"/>
            <a:ext cx="2601686" cy="26307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709" y="2207986"/>
            <a:ext cx="2601686" cy="26307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29" y="1212869"/>
            <a:ext cx="2601686" cy="26307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5" y="2228532"/>
            <a:ext cx="3383645" cy="425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315200"/>
          </a:xfrm>
          <a:prstGeom prst="frame">
            <a:avLst>
              <a:gd name="adj1" fmla="val 3572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Minus 2"/>
          <p:cNvSpPr/>
          <p:nvPr/>
        </p:nvSpPr>
        <p:spPr>
          <a:xfrm>
            <a:off x="272149" y="2405737"/>
            <a:ext cx="2569028" cy="566058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Minus 3"/>
          <p:cNvSpPr/>
          <p:nvPr/>
        </p:nvSpPr>
        <p:spPr>
          <a:xfrm rot="16200000">
            <a:off x="-613220" y="1542146"/>
            <a:ext cx="2569028" cy="566058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Minus 4"/>
          <p:cNvSpPr/>
          <p:nvPr/>
        </p:nvSpPr>
        <p:spPr>
          <a:xfrm rot="16200000">
            <a:off x="1146648" y="1534889"/>
            <a:ext cx="2569028" cy="566058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Minus 5"/>
          <p:cNvSpPr/>
          <p:nvPr/>
        </p:nvSpPr>
        <p:spPr>
          <a:xfrm rot="5400000">
            <a:off x="1150271" y="3409054"/>
            <a:ext cx="2569028" cy="566058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Minus 6"/>
          <p:cNvSpPr/>
          <p:nvPr/>
        </p:nvSpPr>
        <p:spPr>
          <a:xfrm>
            <a:off x="4408733" y="2399366"/>
            <a:ext cx="2569028" cy="566058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Minus 7"/>
          <p:cNvSpPr/>
          <p:nvPr/>
        </p:nvSpPr>
        <p:spPr>
          <a:xfrm rot="16200000">
            <a:off x="5294142" y="1506726"/>
            <a:ext cx="2569028" cy="566058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Minus 13"/>
          <p:cNvSpPr/>
          <p:nvPr/>
        </p:nvSpPr>
        <p:spPr>
          <a:xfrm>
            <a:off x="2547287" y="2399366"/>
            <a:ext cx="2569028" cy="566058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Minus 14"/>
          <p:cNvSpPr/>
          <p:nvPr/>
        </p:nvSpPr>
        <p:spPr>
          <a:xfrm rot="16200000">
            <a:off x="1676433" y="1535775"/>
            <a:ext cx="2569028" cy="566058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Minus 15"/>
          <p:cNvSpPr/>
          <p:nvPr/>
        </p:nvSpPr>
        <p:spPr>
          <a:xfrm rot="16200000">
            <a:off x="3421774" y="1528518"/>
            <a:ext cx="2569028" cy="566058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Minus 16"/>
          <p:cNvSpPr/>
          <p:nvPr/>
        </p:nvSpPr>
        <p:spPr>
          <a:xfrm rot="5400000">
            <a:off x="3425402" y="3417197"/>
            <a:ext cx="2569028" cy="566058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Minus 23"/>
          <p:cNvSpPr/>
          <p:nvPr/>
        </p:nvSpPr>
        <p:spPr>
          <a:xfrm rot="16200000">
            <a:off x="5294103" y="3382699"/>
            <a:ext cx="2569028" cy="566058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Minus 8"/>
          <p:cNvSpPr/>
          <p:nvPr/>
        </p:nvSpPr>
        <p:spPr>
          <a:xfrm>
            <a:off x="8441892" y="2377574"/>
            <a:ext cx="2569028" cy="566058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Minus 9"/>
          <p:cNvSpPr/>
          <p:nvPr/>
        </p:nvSpPr>
        <p:spPr>
          <a:xfrm rot="16200000">
            <a:off x="9289185" y="1499489"/>
            <a:ext cx="2569028" cy="566058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Minus 10"/>
          <p:cNvSpPr/>
          <p:nvPr/>
        </p:nvSpPr>
        <p:spPr>
          <a:xfrm>
            <a:off x="10163644" y="2377574"/>
            <a:ext cx="2569028" cy="566058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Minus 18"/>
          <p:cNvSpPr/>
          <p:nvPr/>
        </p:nvSpPr>
        <p:spPr>
          <a:xfrm>
            <a:off x="6723752" y="2377574"/>
            <a:ext cx="2569028" cy="566058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Minus 19"/>
          <p:cNvSpPr/>
          <p:nvPr/>
        </p:nvSpPr>
        <p:spPr>
          <a:xfrm rot="16200000">
            <a:off x="5852897" y="1513983"/>
            <a:ext cx="2569028" cy="566058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Minus 20"/>
          <p:cNvSpPr/>
          <p:nvPr/>
        </p:nvSpPr>
        <p:spPr>
          <a:xfrm rot="16200000">
            <a:off x="7598251" y="1506726"/>
            <a:ext cx="2569028" cy="566058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Minus 21"/>
          <p:cNvSpPr/>
          <p:nvPr/>
        </p:nvSpPr>
        <p:spPr>
          <a:xfrm rot="5400000">
            <a:off x="7601874" y="3395405"/>
            <a:ext cx="2569028" cy="566058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Minus 22"/>
          <p:cNvSpPr/>
          <p:nvPr/>
        </p:nvSpPr>
        <p:spPr>
          <a:xfrm rot="5400000">
            <a:off x="11029064" y="3357312"/>
            <a:ext cx="2569028" cy="566058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Minus 24"/>
          <p:cNvSpPr/>
          <p:nvPr/>
        </p:nvSpPr>
        <p:spPr>
          <a:xfrm rot="16200000">
            <a:off x="9286437" y="3382699"/>
            <a:ext cx="2569028" cy="566058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Minus 25"/>
          <p:cNvSpPr/>
          <p:nvPr/>
        </p:nvSpPr>
        <p:spPr>
          <a:xfrm rot="16200000">
            <a:off x="11038108" y="1492219"/>
            <a:ext cx="2569028" cy="566058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4326" y="5321509"/>
            <a:ext cx="5624291" cy="70787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কাঠির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= ৪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23753" y="5321509"/>
            <a:ext cx="5463250" cy="70787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কাঠির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= ৭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4403" y="6250899"/>
            <a:ext cx="6586037" cy="70787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কাঠির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= ১০ </a:t>
            </a:r>
          </a:p>
        </p:txBody>
      </p:sp>
    </p:spTree>
    <p:extLst>
      <p:ext uri="{BB962C8B-B14F-4D97-AF65-F5344CB8AC3E}">
        <p14:creationId xmlns:p14="http://schemas.microsoft.com/office/powerpoint/2010/main" val="396834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9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12" grpId="0"/>
      <p:bldP spid="13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315200"/>
          </a:xfrm>
          <a:prstGeom prst="frame">
            <a:avLst>
              <a:gd name="adj1" fmla="val 416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Minus 2"/>
          <p:cNvSpPr/>
          <p:nvPr/>
        </p:nvSpPr>
        <p:spPr>
          <a:xfrm>
            <a:off x="537029" y="2126340"/>
            <a:ext cx="2148114" cy="508000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 rot="16200000">
            <a:off x="-319296" y="1400630"/>
            <a:ext cx="2148114" cy="508000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 rot="16200000">
            <a:off x="1378872" y="1400626"/>
            <a:ext cx="2148114" cy="508000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522528" y="678544"/>
            <a:ext cx="2148114" cy="508000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4470394" y="2137217"/>
            <a:ext cx="2148114" cy="508000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 rot="16200000">
            <a:off x="5348521" y="1422404"/>
            <a:ext cx="2148114" cy="508000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4492179" y="711196"/>
            <a:ext cx="2148114" cy="508000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2830281" y="2140853"/>
            <a:ext cx="2148114" cy="508000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1973954" y="1415143"/>
            <a:ext cx="2148114" cy="508000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16200000">
            <a:off x="3672122" y="1415139"/>
            <a:ext cx="2148114" cy="508000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>
            <a:off x="2815779" y="693057"/>
            <a:ext cx="2148114" cy="508000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6792698" y="2140850"/>
            <a:ext cx="2148114" cy="508000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 rot="16200000">
            <a:off x="5936373" y="1415140"/>
            <a:ext cx="2148114" cy="508000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6778197" y="693054"/>
            <a:ext cx="2148114" cy="508000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10138238" y="2133594"/>
            <a:ext cx="2148114" cy="508000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 rot="16200000">
            <a:off x="11016365" y="1418782"/>
            <a:ext cx="2148114" cy="508000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31" name="Minus 30"/>
          <p:cNvSpPr/>
          <p:nvPr/>
        </p:nvSpPr>
        <p:spPr>
          <a:xfrm>
            <a:off x="10160023" y="707573"/>
            <a:ext cx="2148114" cy="508000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33" name="Minus 32"/>
          <p:cNvSpPr/>
          <p:nvPr/>
        </p:nvSpPr>
        <p:spPr>
          <a:xfrm>
            <a:off x="8498125" y="2137230"/>
            <a:ext cx="2148114" cy="508000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34" name="Minus 33"/>
          <p:cNvSpPr/>
          <p:nvPr/>
        </p:nvSpPr>
        <p:spPr>
          <a:xfrm rot="16200000">
            <a:off x="7641798" y="1411521"/>
            <a:ext cx="2148114" cy="508000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35" name="Minus 34"/>
          <p:cNvSpPr/>
          <p:nvPr/>
        </p:nvSpPr>
        <p:spPr>
          <a:xfrm rot="16200000">
            <a:off x="9339966" y="1411517"/>
            <a:ext cx="2148114" cy="508000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36" name="Minus 35"/>
          <p:cNvSpPr/>
          <p:nvPr/>
        </p:nvSpPr>
        <p:spPr>
          <a:xfrm>
            <a:off x="8483623" y="689434"/>
            <a:ext cx="2148114" cy="508000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54760" y="5239658"/>
            <a:ext cx="5667818" cy="7078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১ম চিত্রে কাঠির সংখ্যা কত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95425" y="5239658"/>
            <a:ext cx="5681511" cy="7078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২য় চিত্রে কাঠির সংখ্যা কত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4762" y="6139544"/>
            <a:ext cx="5840663" cy="7078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৩য় চিত্রে কাঠির সংখ্যা কত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06286" y="2931887"/>
            <a:ext cx="1161143" cy="70787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57485" y="2960916"/>
            <a:ext cx="1465941" cy="70787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260124" y="2975430"/>
            <a:ext cx="1335302" cy="70787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8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0" grpId="0" animBg="1"/>
      <p:bldP spid="11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6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2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315200"/>
          </a:xfrm>
          <a:prstGeom prst="frame">
            <a:avLst>
              <a:gd name="adj1" fmla="val 3969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004458" y="638630"/>
            <a:ext cx="4470400" cy="928914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bn-IN" sz="6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17602" y="2104573"/>
            <a:ext cx="1814285" cy="1828799"/>
            <a:chOff x="1117601" y="2104572"/>
            <a:chExt cx="1814285" cy="1828799"/>
          </a:xfrm>
        </p:grpSpPr>
        <p:sp>
          <p:nvSpPr>
            <p:cNvPr id="8" name="Minus 7"/>
            <p:cNvSpPr/>
            <p:nvPr/>
          </p:nvSpPr>
          <p:spPr>
            <a:xfrm rot="3560645">
              <a:off x="1429690" y="2881086"/>
              <a:ext cx="1814285" cy="290286"/>
            </a:xfrm>
            <a:prstGeom prst="mathMinu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Minus 8"/>
            <p:cNvSpPr/>
            <p:nvPr/>
          </p:nvSpPr>
          <p:spPr>
            <a:xfrm rot="17943842">
              <a:off x="783778" y="2866572"/>
              <a:ext cx="1814285" cy="290286"/>
            </a:xfrm>
            <a:prstGeom prst="mathMinu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inus 9"/>
            <p:cNvSpPr/>
            <p:nvPr/>
          </p:nvSpPr>
          <p:spPr>
            <a:xfrm>
              <a:off x="1117601" y="3425371"/>
              <a:ext cx="1814285" cy="290286"/>
            </a:xfrm>
            <a:prstGeom prst="mathMinu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36291" y="1857835"/>
            <a:ext cx="2298127" cy="2097308"/>
            <a:chOff x="3200869" y="1872348"/>
            <a:chExt cx="2298127" cy="2097308"/>
          </a:xfrm>
        </p:grpSpPr>
        <p:grpSp>
          <p:nvGrpSpPr>
            <p:cNvPr id="12" name="Group 11"/>
            <p:cNvGrpSpPr/>
            <p:nvPr/>
          </p:nvGrpSpPr>
          <p:grpSpPr>
            <a:xfrm rot="18008367">
              <a:off x="3677454" y="1865091"/>
              <a:ext cx="1814285" cy="1828799"/>
              <a:chOff x="1117601" y="2104572"/>
              <a:chExt cx="1814285" cy="1828799"/>
            </a:xfrm>
          </p:grpSpPr>
          <p:sp>
            <p:nvSpPr>
              <p:cNvPr id="13" name="Minus 12"/>
              <p:cNvSpPr/>
              <p:nvPr/>
            </p:nvSpPr>
            <p:spPr>
              <a:xfrm rot="3560645">
                <a:off x="1429690" y="2881086"/>
                <a:ext cx="1814285" cy="290286"/>
              </a:xfrm>
              <a:prstGeom prst="mathMinus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Minus 13"/>
              <p:cNvSpPr/>
              <p:nvPr/>
            </p:nvSpPr>
            <p:spPr>
              <a:xfrm rot="17943842">
                <a:off x="783778" y="2866572"/>
                <a:ext cx="1814285" cy="290286"/>
              </a:xfrm>
              <a:prstGeom prst="mathMinus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Minus 14"/>
              <p:cNvSpPr/>
              <p:nvPr/>
            </p:nvSpPr>
            <p:spPr>
              <a:xfrm>
                <a:off x="1117601" y="3425371"/>
                <a:ext cx="1814285" cy="290286"/>
              </a:xfrm>
              <a:prstGeom prst="mathMinus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200869" y="2140857"/>
              <a:ext cx="1814285" cy="1828799"/>
              <a:chOff x="1117601" y="2104572"/>
              <a:chExt cx="1814285" cy="1828799"/>
            </a:xfrm>
          </p:grpSpPr>
          <p:sp>
            <p:nvSpPr>
              <p:cNvPr id="17" name="Minus 16"/>
              <p:cNvSpPr/>
              <p:nvPr/>
            </p:nvSpPr>
            <p:spPr>
              <a:xfrm rot="3560645">
                <a:off x="1429690" y="2881086"/>
                <a:ext cx="1814285" cy="290286"/>
              </a:xfrm>
              <a:prstGeom prst="mathMinus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Minus 17"/>
              <p:cNvSpPr/>
              <p:nvPr/>
            </p:nvSpPr>
            <p:spPr>
              <a:xfrm rot="17943842">
                <a:off x="783778" y="2866572"/>
                <a:ext cx="1814285" cy="290286"/>
              </a:xfrm>
              <a:prstGeom prst="mathMinus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Minus 18"/>
              <p:cNvSpPr/>
              <p:nvPr/>
            </p:nvSpPr>
            <p:spPr>
              <a:xfrm>
                <a:off x="1117601" y="3425371"/>
                <a:ext cx="1814285" cy="290286"/>
              </a:xfrm>
              <a:prstGeom prst="mathMinus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6402635" y="1820772"/>
            <a:ext cx="3109931" cy="2105343"/>
            <a:chOff x="5923671" y="1820771"/>
            <a:chExt cx="3109931" cy="2105343"/>
          </a:xfrm>
        </p:grpSpPr>
        <p:grpSp>
          <p:nvGrpSpPr>
            <p:cNvPr id="21" name="Group 20"/>
            <p:cNvGrpSpPr/>
            <p:nvPr/>
          </p:nvGrpSpPr>
          <p:grpSpPr>
            <a:xfrm>
              <a:off x="5923671" y="1820771"/>
              <a:ext cx="2298127" cy="2097308"/>
              <a:chOff x="3200869" y="1872348"/>
              <a:chExt cx="2298127" cy="2097308"/>
            </a:xfrm>
          </p:grpSpPr>
          <p:grpSp>
            <p:nvGrpSpPr>
              <p:cNvPr id="22" name="Group 21"/>
              <p:cNvGrpSpPr/>
              <p:nvPr/>
            </p:nvGrpSpPr>
            <p:grpSpPr>
              <a:xfrm rot="18008367">
                <a:off x="3677454" y="1865091"/>
                <a:ext cx="1814285" cy="1828799"/>
                <a:chOff x="1117601" y="2104572"/>
                <a:chExt cx="1814285" cy="1828799"/>
              </a:xfrm>
            </p:grpSpPr>
            <p:sp>
              <p:nvSpPr>
                <p:cNvPr id="27" name="Minus 26"/>
                <p:cNvSpPr/>
                <p:nvPr/>
              </p:nvSpPr>
              <p:spPr>
                <a:xfrm rot="3560645">
                  <a:off x="1429690" y="2881086"/>
                  <a:ext cx="1814285" cy="290286"/>
                </a:xfrm>
                <a:prstGeom prst="mathMinus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Minus 27"/>
                <p:cNvSpPr/>
                <p:nvPr/>
              </p:nvSpPr>
              <p:spPr>
                <a:xfrm rot="17943842">
                  <a:off x="783778" y="2866572"/>
                  <a:ext cx="1814285" cy="290286"/>
                </a:xfrm>
                <a:prstGeom prst="mathMinus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Minus 28"/>
                <p:cNvSpPr/>
                <p:nvPr/>
              </p:nvSpPr>
              <p:spPr>
                <a:xfrm>
                  <a:off x="1117601" y="3425371"/>
                  <a:ext cx="1814285" cy="290286"/>
                </a:xfrm>
                <a:prstGeom prst="mathMinus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3200869" y="2140857"/>
                <a:ext cx="1814285" cy="1828799"/>
                <a:chOff x="1117601" y="2104572"/>
                <a:chExt cx="1814285" cy="1828799"/>
              </a:xfrm>
            </p:grpSpPr>
            <p:sp>
              <p:nvSpPr>
                <p:cNvPr id="24" name="Minus 23"/>
                <p:cNvSpPr/>
                <p:nvPr/>
              </p:nvSpPr>
              <p:spPr>
                <a:xfrm rot="3560645">
                  <a:off x="1429690" y="2881086"/>
                  <a:ext cx="1814285" cy="290286"/>
                </a:xfrm>
                <a:prstGeom prst="mathMinus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Minus 24"/>
                <p:cNvSpPr/>
                <p:nvPr/>
              </p:nvSpPr>
              <p:spPr>
                <a:xfrm rot="17943842">
                  <a:off x="783778" y="2866572"/>
                  <a:ext cx="1814285" cy="290286"/>
                </a:xfrm>
                <a:prstGeom prst="mathMinus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Minus 25"/>
                <p:cNvSpPr/>
                <p:nvPr/>
              </p:nvSpPr>
              <p:spPr>
                <a:xfrm>
                  <a:off x="1117601" y="3425371"/>
                  <a:ext cx="1814285" cy="290286"/>
                </a:xfrm>
                <a:prstGeom prst="mathMinus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" name="Group 29"/>
            <p:cNvGrpSpPr/>
            <p:nvPr/>
          </p:nvGrpSpPr>
          <p:grpSpPr>
            <a:xfrm>
              <a:off x="7219317" y="2097315"/>
              <a:ext cx="1814285" cy="1828799"/>
              <a:chOff x="1117601" y="2104572"/>
              <a:chExt cx="1814285" cy="1828799"/>
            </a:xfrm>
          </p:grpSpPr>
          <p:sp>
            <p:nvSpPr>
              <p:cNvPr id="31" name="Minus 30"/>
              <p:cNvSpPr/>
              <p:nvPr/>
            </p:nvSpPr>
            <p:spPr>
              <a:xfrm rot="3560645">
                <a:off x="1429690" y="2881086"/>
                <a:ext cx="1814285" cy="290286"/>
              </a:xfrm>
              <a:prstGeom prst="mathMinus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Minus 31"/>
              <p:cNvSpPr/>
              <p:nvPr/>
            </p:nvSpPr>
            <p:spPr>
              <a:xfrm rot="17943842">
                <a:off x="783778" y="2866572"/>
                <a:ext cx="1814285" cy="290286"/>
              </a:xfrm>
              <a:prstGeom prst="mathMinus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Minus 32"/>
              <p:cNvSpPr/>
              <p:nvPr/>
            </p:nvSpPr>
            <p:spPr>
              <a:xfrm>
                <a:off x="1117601" y="3425371"/>
                <a:ext cx="1814285" cy="290286"/>
              </a:xfrm>
              <a:prstGeom prst="mathMinus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1117601" y="4731658"/>
            <a:ext cx="10508343" cy="70787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পরবর্তী দুইটি চিত্র আঁক এবং কাঠির সংখ্যা কত লিখ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315200"/>
          </a:xfrm>
          <a:prstGeom prst="frame">
            <a:avLst>
              <a:gd name="adj1" fmla="val 3572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0058" y="667658"/>
            <a:ext cx="6778171" cy="70787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1" y="1872344"/>
            <a:ext cx="11557415" cy="70787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571441" indent="-571441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 , ১০ , ১৭ , ২৪ , ৩১ ,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.........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1" y="3018972"/>
            <a:ext cx="11176000" cy="132343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প্রদত্ত সংখ্যাগুলোঃ ৩ , ১০ , ১৭ , ২৪ , ৩১ , ............... 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096655" y="3380827"/>
            <a:ext cx="566065" cy="870860"/>
            <a:chOff x="4096654" y="3380826"/>
            <a:chExt cx="566065" cy="870860"/>
          </a:xfrm>
        </p:grpSpPr>
        <p:sp>
          <p:nvSpPr>
            <p:cNvPr id="7" name="Minus 6"/>
            <p:cNvSpPr/>
            <p:nvPr/>
          </p:nvSpPr>
          <p:spPr>
            <a:xfrm rot="18539092">
              <a:off x="4122062" y="3711028"/>
              <a:ext cx="863600" cy="217715"/>
            </a:xfrm>
            <a:prstGeom prst="mathMinus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" name="Minus 17"/>
            <p:cNvSpPr/>
            <p:nvPr/>
          </p:nvSpPr>
          <p:spPr>
            <a:xfrm rot="3773209">
              <a:off x="3773712" y="3703768"/>
              <a:ext cx="863600" cy="217715"/>
            </a:xfrm>
            <a:prstGeom prst="mathMinus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02184" y="3402601"/>
            <a:ext cx="566065" cy="870860"/>
            <a:chOff x="4096654" y="3380826"/>
            <a:chExt cx="566065" cy="870860"/>
          </a:xfrm>
        </p:grpSpPr>
        <p:sp>
          <p:nvSpPr>
            <p:cNvPr id="21" name="Minus 20"/>
            <p:cNvSpPr/>
            <p:nvPr/>
          </p:nvSpPr>
          <p:spPr>
            <a:xfrm rot="18539092">
              <a:off x="4122062" y="3711028"/>
              <a:ext cx="863600" cy="217715"/>
            </a:xfrm>
            <a:prstGeom prst="mathMinus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2" name="Minus 21"/>
            <p:cNvSpPr/>
            <p:nvPr/>
          </p:nvSpPr>
          <p:spPr>
            <a:xfrm rot="3773209">
              <a:off x="3773712" y="3703768"/>
              <a:ext cx="863600" cy="217715"/>
            </a:xfrm>
            <a:prstGeom prst="mathMinus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707741" y="3438889"/>
            <a:ext cx="566065" cy="870860"/>
            <a:chOff x="4096654" y="3380826"/>
            <a:chExt cx="566065" cy="870860"/>
          </a:xfrm>
        </p:grpSpPr>
        <p:sp>
          <p:nvSpPr>
            <p:cNvPr id="24" name="Minus 23"/>
            <p:cNvSpPr/>
            <p:nvPr/>
          </p:nvSpPr>
          <p:spPr>
            <a:xfrm rot="18539092">
              <a:off x="4122062" y="3711028"/>
              <a:ext cx="863600" cy="217715"/>
            </a:xfrm>
            <a:prstGeom prst="mathMinus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" name="Minus 24"/>
            <p:cNvSpPr/>
            <p:nvPr/>
          </p:nvSpPr>
          <p:spPr>
            <a:xfrm rot="3773209">
              <a:off x="3773712" y="3703768"/>
              <a:ext cx="863600" cy="217715"/>
            </a:xfrm>
            <a:prstGeom prst="mathMinus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13283" y="3446149"/>
            <a:ext cx="566065" cy="870860"/>
            <a:chOff x="4096654" y="3380826"/>
            <a:chExt cx="566065" cy="870860"/>
          </a:xfrm>
        </p:grpSpPr>
        <p:sp>
          <p:nvSpPr>
            <p:cNvPr id="27" name="Minus 26"/>
            <p:cNvSpPr/>
            <p:nvPr/>
          </p:nvSpPr>
          <p:spPr>
            <a:xfrm rot="18539092">
              <a:off x="4122062" y="3711028"/>
              <a:ext cx="863600" cy="217715"/>
            </a:xfrm>
            <a:prstGeom prst="mathMinus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8" name="Minus 27"/>
            <p:cNvSpPr/>
            <p:nvPr/>
          </p:nvSpPr>
          <p:spPr>
            <a:xfrm rot="3773209">
              <a:off x="3773712" y="3703768"/>
              <a:ext cx="863600" cy="217715"/>
            </a:xfrm>
            <a:prstGeom prst="mathMinus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948721" y="4209506"/>
            <a:ext cx="1963104" cy="70787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20459" y="4195790"/>
            <a:ext cx="653353" cy="70787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52076" y="4173217"/>
            <a:ext cx="612753" cy="70787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43091" y="4173217"/>
            <a:ext cx="612793" cy="70787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19620" y="4173217"/>
            <a:ext cx="680380" cy="70787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4401" y="5268686"/>
            <a:ext cx="8514412" cy="70787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অতএব, পরবর্তী চারটি সংখ্যা হবে  ৩১+৭=৩৮ ;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17824" y="5254171"/>
            <a:ext cx="3219080" cy="70787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৩৮+৭=৪৫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28451" y="5976572"/>
            <a:ext cx="2772003" cy="70787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৪৫+৭=৫২ ;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00454" y="5962058"/>
            <a:ext cx="2756765" cy="70787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৫২+৭=৫৯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66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315200"/>
          </a:xfrm>
          <a:prstGeom prst="frame">
            <a:avLst>
              <a:gd name="adj1" fmla="val 357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3077029" y="754744"/>
            <a:ext cx="4441371" cy="1335314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57594" y="986975"/>
            <a:ext cx="4005943" cy="1015655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2171" y="2989944"/>
            <a:ext cx="11567886" cy="132343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571441" indent="-571441">
              <a:buFont typeface="Wingdings" panose="05000000000000000000" pitchFamily="2" charset="2"/>
              <a:buChar char="ü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 , ১৩ , ২১ , ২৯ , ৩৭ , ...............তালিকার পরবর্তী ৪ টি সংখ্যা নির্ণয় কর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7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315200"/>
          </a:xfrm>
          <a:prstGeom prst="frame">
            <a:avLst>
              <a:gd name="adj1" fmla="val 3175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4126" y="959369"/>
            <a:ext cx="10732957" cy="1938984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4000" u="sng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atin typeface="NikoshBAN" pitchFamily="2" charset="0"/>
                <a:cs typeface="NikoshBAN" pitchFamily="2" charset="0"/>
              </a:rPr>
              <a:t>সংখ্যাঃ</a:t>
            </a:r>
            <a:r>
              <a:rPr lang="en-US" sz="4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১-এর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১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গুণনীয়ক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 ২ , ৩ , ৫ , ৭ , ১১ ………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4558" y="4152275"/>
            <a:ext cx="11632368" cy="161581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ইরাটোস্থিনিস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ছাঁকনির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-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6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315200"/>
          </a:xfrm>
          <a:prstGeom prst="frame">
            <a:avLst>
              <a:gd name="adj1" fmla="val 3175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155352"/>
              </p:ext>
            </p:extLst>
          </p:nvPr>
        </p:nvGraphicFramePr>
        <p:xfrm>
          <a:off x="1901373" y="490170"/>
          <a:ext cx="8926290" cy="644145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92629"/>
                <a:gridCol w="892629"/>
                <a:gridCol w="892629"/>
                <a:gridCol w="892629"/>
                <a:gridCol w="892629"/>
                <a:gridCol w="892629"/>
                <a:gridCol w="892629"/>
                <a:gridCol w="892629"/>
                <a:gridCol w="892629"/>
                <a:gridCol w="892629"/>
              </a:tblGrid>
              <a:tr h="644145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145"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145"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145"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145"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145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145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145"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145"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145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86744" y="478974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0400" y="478974"/>
            <a:ext cx="856344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86631" y="478974"/>
            <a:ext cx="899885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86514" y="478974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0913" y="478974"/>
            <a:ext cx="856344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7257" y="478974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57144" y="478974"/>
            <a:ext cx="885371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2514" y="478974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56916" y="478974"/>
            <a:ext cx="870857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27771" y="478974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30400" y="1125304"/>
            <a:ext cx="856344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১১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86744" y="1125304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86631" y="1125304"/>
            <a:ext cx="899885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১৩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86514" y="1125304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১৪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6401" y="1125304"/>
            <a:ext cx="870857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১৫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57257" y="1125304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57144" y="1125304"/>
            <a:ext cx="885371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১৭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42514" y="1125304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১৮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42400" y="1125304"/>
            <a:ext cx="885371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১৯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27771" y="1125304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30400" y="1770743"/>
            <a:ext cx="856344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২১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86744" y="1770743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২২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86631" y="1770743"/>
            <a:ext cx="899885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২৩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86514" y="1770743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6401" y="1770743"/>
            <a:ext cx="870857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57257" y="1770743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২৬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57144" y="1770743"/>
            <a:ext cx="885371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২৭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42514" y="1770743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২৮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042400" y="1770743"/>
            <a:ext cx="885371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২৯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927771" y="1770743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৩০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30400" y="2417075"/>
            <a:ext cx="856344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৩১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86744" y="2417075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৩২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86631" y="2417075"/>
            <a:ext cx="899885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৩৩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86514" y="2417075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৩৪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86401" y="2417075"/>
            <a:ext cx="870857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৩৫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57257" y="2417075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৩৬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57144" y="2417075"/>
            <a:ext cx="885371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৩৭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142514" y="2417075"/>
            <a:ext cx="914400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৩৮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056916" y="2417075"/>
            <a:ext cx="870857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৩৯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927771" y="2417075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930400" y="3063406"/>
            <a:ext cx="856344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৪১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786744" y="3063406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৪২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686631" y="3062514"/>
            <a:ext cx="899885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86631" y="3061621"/>
            <a:ext cx="899885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৪৩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86514" y="3061621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৪৪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86401" y="3061621"/>
            <a:ext cx="870857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57257" y="3061621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৪৬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257144" y="3061621"/>
            <a:ext cx="885371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৪৭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142514" y="3061621"/>
            <a:ext cx="914400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৪৮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042400" y="3061621"/>
            <a:ext cx="885371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৪৯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927771" y="3061621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30400" y="3707953"/>
            <a:ext cx="856344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৫১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86744" y="3707952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86631" y="3707953"/>
            <a:ext cx="899885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৫৩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86514" y="3707953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৫৪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86401" y="3707953"/>
            <a:ext cx="870857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৫৫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57257" y="3707953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৫৬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57144" y="3707953"/>
            <a:ext cx="885371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৫৭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142514" y="3707953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042400" y="3707953"/>
            <a:ext cx="885371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৫৯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927771" y="3707953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930400" y="4339770"/>
            <a:ext cx="856344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৬১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786744" y="4325255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686631" y="4337986"/>
            <a:ext cx="899885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৬৩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86514" y="4310741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৬৪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486401" y="4325255"/>
            <a:ext cx="870857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৬৫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357257" y="4325255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৬৬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257144" y="4325255"/>
            <a:ext cx="885371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৬৭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42514" y="4310741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042400" y="4325255"/>
            <a:ext cx="885371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৬৯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927771" y="4310741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930400" y="4957073"/>
            <a:ext cx="856344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৭১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786744" y="4969803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686631" y="4955288"/>
            <a:ext cx="899885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৭৩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586514" y="4968019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৭৪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486401" y="4953505"/>
            <a:ext cx="870857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৭৫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357257" y="4955288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৭৬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257144" y="4953505"/>
            <a:ext cx="885371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৭৭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142514" y="4953505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042400" y="4953505"/>
            <a:ext cx="885371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৭৯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927771" y="4953505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930400" y="5599836"/>
            <a:ext cx="856344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৮১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786744" y="5599836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686631" y="5585322"/>
            <a:ext cx="899885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৮৩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586514" y="5583538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৮৪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486401" y="5583538"/>
            <a:ext cx="870857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৮৫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357257" y="5583537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৮৬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257145" y="5599836"/>
            <a:ext cx="870857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৮৭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128000" y="5583538"/>
            <a:ext cx="914400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027885" y="5583538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৮৯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927771" y="5599836"/>
            <a:ext cx="899886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৯০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915886" y="6246166"/>
            <a:ext cx="856344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৯১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772230" y="6246166"/>
            <a:ext cx="914400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৯২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686631" y="6246166"/>
            <a:ext cx="870857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৯৩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572002" y="6229869"/>
            <a:ext cx="870857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৯৪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457372" y="6229869"/>
            <a:ext cx="914400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৯৫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371772" y="6246166"/>
            <a:ext cx="885373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৯৬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257143" y="6246166"/>
            <a:ext cx="870857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৯৭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128000" y="6246166"/>
            <a:ext cx="928914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৯৮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056916" y="6229869"/>
            <a:ext cx="870857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৯৯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9927772" y="6229869"/>
            <a:ext cx="899885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51937" y="552972"/>
            <a:ext cx="494675" cy="4983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804" y="609030"/>
            <a:ext cx="1424066" cy="649407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২, ৩ , ৫ , ৭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বিভাজ্য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সংখ্যাগুলো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অবশিষ্ট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সংখ্যাগুলো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55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 build="allAtOnce"/>
      <p:bldP spid="11" grpId="0"/>
      <p:bldP spid="12" grpId="0"/>
      <p:bldP spid="13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6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8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59" grpId="0"/>
      <p:bldP spid="61" grpId="0"/>
      <p:bldP spid="62" grpId="0"/>
      <p:bldP spid="63" grpId="0"/>
      <p:bldP spid="64" grpId="0"/>
      <p:bldP spid="65" grpId="0"/>
      <p:bldP spid="67" grpId="0"/>
      <p:bldP spid="70" grpId="0"/>
      <p:bldP spid="71" grpId="0"/>
      <p:bldP spid="72" grpId="0"/>
      <p:bldP spid="73" grpId="0"/>
      <p:bldP spid="74" grpId="0"/>
      <p:bldP spid="76" grpId="0"/>
      <p:bldP spid="77" grpId="0"/>
      <p:bldP spid="78" grpId="0"/>
      <p:bldP spid="80" grpId="0"/>
      <p:bldP spid="82" grpId="0"/>
      <p:bldP spid="83" grpId="0"/>
      <p:bldP spid="84" grpId="0"/>
      <p:bldP spid="85" grpId="0"/>
      <p:bldP spid="86" grpId="0"/>
      <p:bldP spid="88" grpId="0"/>
      <p:bldP spid="89" grpId="0"/>
      <p:bldP spid="90" grpId="0"/>
      <p:bldP spid="92" grpId="0"/>
      <p:bldP spid="93" grpId="0"/>
      <p:bldP spid="94" grpId="0"/>
      <p:bldP spid="95" grpId="0"/>
      <p:bldP spid="96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7" grpId="0"/>
      <p:bldP spid="108" grpId="0"/>
      <p:bldP spid="109" grpId="0"/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315200"/>
          </a:xfrm>
          <a:prstGeom prst="frame">
            <a:avLst>
              <a:gd name="adj1" fmla="val 2976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3462728" y="524659"/>
            <a:ext cx="3522688" cy="97436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12630" y="524659"/>
            <a:ext cx="3717560" cy="1015655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9626" y="1948720"/>
            <a:ext cx="11872210" cy="4401205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571441" indent="-571441">
              <a:buFont typeface="Wingdings" pitchFamily="2" charset="2"/>
              <a:buChar char="q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২ , ৪ , ৫ , ৭ , ৮ , ১০ , ১১ …….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প্যাটার্নটির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ক) ১২           খ) ১৩         গ) ১৪          ঘ) ১৬  </a:t>
            </a:r>
          </a:p>
          <a:p>
            <a:pPr marL="571441" indent="-571441">
              <a:buFont typeface="Wingdings" pitchFamily="2" charset="2"/>
              <a:buChar char="q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প্যাটার্নটিতে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কাঠির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ক) ৪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       খ) ৭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    গ) ১০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  ঘ) ১৩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pPr marL="571441" indent="-571441">
              <a:buFont typeface="Wingdings" pitchFamily="2" charset="2"/>
              <a:buChar char="q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ক) ১০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      খ) ১২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  গ) ১৫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  ঘ) ২০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216703" y="3326132"/>
            <a:ext cx="544643" cy="468914"/>
            <a:chOff x="1124262" y="3882456"/>
            <a:chExt cx="544644" cy="704559"/>
          </a:xfrm>
        </p:grpSpPr>
        <p:sp>
          <p:nvSpPr>
            <p:cNvPr id="45" name="Minus 44"/>
            <p:cNvSpPr/>
            <p:nvPr/>
          </p:nvSpPr>
          <p:spPr>
            <a:xfrm rot="16200000">
              <a:off x="865681" y="4148553"/>
              <a:ext cx="697043" cy="179882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Minus 45"/>
            <p:cNvSpPr/>
            <p:nvPr/>
          </p:nvSpPr>
          <p:spPr>
            <a:xfrm>
              <a:off x="1144248" y="4437090"/>
              <a:ext cx="457200" cy="89941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Minus 46"/>
            <p:cNvSpPr/>
            <p:nvPr/>
          </p:nvSpPr>
          <p:spPr>
            <a:xfrm>
              <a:off x="1154302" y="3942453"/>
              <a:ext cx="457200" cy="89941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Minus 47"/>
            <p:cNvSpPr/>
            <p:nvPr/>
          </p:nvSpPr>
          <p:spPr>
            <a:xfrm rot="16200000">
              <a:off x="1230443" y="4141037"/>
              <a:ext cx="697043" cy="179882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776358" y="3309341"/>
            <a:ext cx="909404" cy="494424"/>
            <a:chOff x="3770027" y="3874958"/>
            <a:chExt cx="909404" cy="708288"/>
          </a:xfrm>
        </p:grpSpPr>
        <p:sp>
          <p:nvSpPr>
            <p:cNvPr id="22" name="Minus 21"/>
            <p:cNvSpPr/>
            <p:nvPr/>
          </p:nvSpPr>
          <p:spPr>
            <a:xfrm>
              <a:off x="3807522" y="4422123"/>
              <a:ext cx="457200" cy="89941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inus 22"/>
            <p:cNvSpPr/>
            <p:nvPr/>
          </p:nvSpPr>
          <p:spPr>
            <a:xfrm>
              <a:off x="3780042" y="3944943"/>
              <a:ext cx="457200" cy="89941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Minus 23"/>
            <p:cNvSpPr/>
            <p:nvPr/>
          </p:nvSpPr>
          <p:spPr>
            <a:xfrm>
              <a:off x="4172282" y="4427123"/>
              <a:ext cx="457200" cy="89941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Minus 26"/>
            <p:cNvSpPr/>
            <p:nvPr/>
          </p:nvSpPr>
          <p:spPr>
            <a:xfrm>
              <a:off x="4179782" y="3939953"/>
              <a:ext cx="457200" cy="89941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Minus 29"/>
            <p:cNvSpPr/>
            <p:nvPr/>
          </p:nvSpPr>
          <p:spPr>
            <a:xfrm rot="16200000">
              <a:off x="3861217" y="4137287"/>
              <a:ext cx="697043" cy="179882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Minus 31"/>
            <p:cNvSpPr/>
            <p:nvPr/>
          </p:nvSpPr>
          <p:spPr>
            <a:xfrm rot="16200000">
              <a:off x="4240968" y="4144784"/>
              <a:ext cx="697043" cy="179882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Minus 33"/>
            <p:cNvSpPr/>
            <p:nvPr/>
          </p:nvSpPr>
          <p:spPr>
            <a:xfrm rot="16200000">
              <a:off x="3511446" y="4133539"/>
              <a:ext cx="697043" cy="179882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703213" y="3292612"/>
            <a:ext cx="1244209" cy="528644"/>
            <a:chOff x="1339122" y="5406438"/>
            <a:chExt cx="1244209" cy="708288"/>
          </a:xfrm>
        </p:grpSpPr>
        <p:grpSp>
          <p:nvGrpSpPr>
            <p:cNvPr id="65" name="Group 64"/>
            <p:cNvGrpSpPr/>
            <p:nvPr/>
          </p:nvGrpSpPr>
          <p:grpSpPr>
            <a:xfrm>
              <a:off x="1673927" y="5406438"/>
              <a:ext cx="909404" cy="708288"/>
              <a:chOff x="3770027" y="3874958"/>
              <a:chExt cx="909404" cy="708288"/>
            </a:xfrm>
          </p:grpSpPr>
          <p:sp>
            <p:nvSpPr>
              <p:cNvPr id="66" name="Minus 65"/>
              <p:cNvSpPr/>
              <p:nvPr/>
            </p:nvSpPr>
            <p:spPr>
              <a:xfrm>
                <a:off x="3807522" y="4422123"/>
                <a:ext cx="457200" cy="89941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Minus 66"/>
              <p:cNvSpPr/>
              <p:nvPr/>
            </p:nvSpPr>
            <p:spPr>
              <a:xfrm>
                <a:off x="3780042" y="3944943"/>
                <a:ext cx="457200" cy="89941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Minus 67"/>
              <p:cNvSpPr/>
              <p:nvPr/>
            </p:nvSpPr>
            <p:spPr>
              <a:xfrm>
                <a:off x="4172282" y="4412133"/>
                <a:ext cx="457200" cy="89941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Minus 68"/>
              <p:cNvSpPr/>
              <p:nvPr/>
            </p:nvSpPr>
            <p:spPr>
              <a:xfrm>
                <a:off x="4179782" y="3939953"/>
                <a:ext cx="457200" cy="89941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Minus 69"/>
              <p:cNvSpPr/>
              <p:nvPr/>
            </p:nvSpPr>
            <p:spPr>
              <a:xfrm rot="16200000">
                <a:off x="3861217" y="4137287"/>
                <a:ext cx="697043" cy="179882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Minus 70"/>
              <p:cNvSpPr/>
              <p:nvPr/>
            </p:nvSpPr>
            <p:spPr>
              <a:xfrm rot="16200000">
                <a:off x="4240968" y="4144784"/>
                <a:ext cx="697043" cy="179882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Minus 71"/>
              <p:cNvSpPr/>
              <p:nvPr/>
            </p:nvSpPr>
            <p:spPr>
              <a:xfrm rot="16200000">
                <a:off x="3511446" y="4133539"/>
                <a:ext cx="697043" cy="179882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1339122" y="5408962"/>
              <a:ext cx="487240" cy="697043"/>
              <a:chOff x="1124262" y="3889972"/>
              <a:chExt cx="487240" cy="697043"/>
            </a:xfrm>
          </p:grpSpPr>
          <p:sp>
            <p:nvSpPr>
              <p:cNvPr id="74" name="Minus 73"/>
              <p:cNvSpPr/>
              <p:nvPr/>
            </p:nvSpPr>
            <p:spPr>
              <a:xfrm rot="16200000">
                <a:off x="865681" y="4148553"/>
                <a:ext cx="697043" cy="179882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Minus 74"/>
              <p:cNvSpPr/>
              <p:nvPr/>
            </p:nvSpPr>
            <p:spPr>
              <a:xfrm>
                <a:off x="1144248" y="4437090"/>
                <a:ext cx="457200" cy="89941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Minus 75"/>
              <p:cNvSpPr/>
              <p:nvPr/>
            </p:nvSpPr>
            <p:spPr>
              <a:xfrm>
                <a:off x="1154302" y="3957443"/>
                <a:ext cx="457200" cy="89941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0" name="Oval 79"/>
          <p:cNvSpPr/>
          <p:nvPr/>
        </p:nvSpPr>
        <p:spPr>
          <a:xfrm>
            <a:off x="7592503" y="5738738"/>
            <a:ext cx="432232" cy="4621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425248" y="5710008"/>
            <a:ext cx="432232" cy="4621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68223" y="5748733"/>
            <a:ext cx="432232" cy="4621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83213" y="4503298"/>
            <a:ext cx="432232" cy="4621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335307" y="4512043"/>
            <a:ext cx="432232" cy="4621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5471411" y="4502049"/>
            <a:ext cx="432232" cy="4621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360155" y="2669554"/>
            <a:ext cx="432232" cy="4621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224073" y="2673300"/>
            <a:ext cx="432232" cy="4621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68223" y="2660798"/>
            <a:ext cx="432232" cy="4621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5496394" y="5728745"/>
            <a:ext cx="434715" cy="4821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575030" y="4502049"/>
            <a:ext cx="434715" cy="4821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140501" y="2630759"/>
            <a:ext cx="434715" cy="4821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5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0">
        <p:sndAc>
          <p:stSnd>
            <p:snd r:embed="rId2" name="breeze.wav"/>
          </p:stSnd>
        </p:sndAc>
      </p:transition>
    </mc:Choice>
    <mc:Fallback xmlns="">
      <p:transition spd="slow"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315200"/>
          </a:xfrm>
          <a:prstGeom prst="frame">
            <a:avLst>
              <a:gd name="adj1" fmla="val 337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4152265" y="719528"/>
            <a:ext cx="3837483" cy="874372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02167" y="779490"/>
            <a:ext cx="3657599" cy="76943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1" y="2098623"/>
            <a:ext cx="11362544" cy="1938984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571441" indent="-571441">
              <a:buFont typeface="Wingdings" pitchFamily="2" charset="2"/>
              <a:buChar char="Ø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571441" indent="-571441">
              <a:buFont typeface="Wingdings" pitchFamily="2" charset="2"/>
              <a:buChar char="Ø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১ , ৫ , ৬ , ১১ , ১৭ , ২৮ ,   ………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প্যাটার্নটির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৫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06879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801600" cy="7329714"/>
          </a:xfrm>
          <a:prstGeom prst="frame">
            <a:avLst>
              <a:gd name="adj1" fmla="val 3571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9390" y="779490"/>
            <a:ext cx="10493115" cy="76943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50" y="2398426"/>
            <a:ext cx="5709066" cy="458699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162931" y="629587"/>
            <a:ext cx="6730583" cy="1034321"/>
          </a:xfrm>
          <a:prstGeom prst="wedgeEllipseCallout">
            <a:avLst>
              <a:gd name="adj1" fmla="val -13261"/>
              <a:gd name="adj2" fmla="val 19728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06912" y="779489"/>
            <a:ext cx="4392119" cy="923322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2351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315200"/>
          </a:xfrm>
          <a:prstGeom prst="frame">
            <a:avLst>
              <a:gd name="adj1" fmla="val 396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6105" y="914401"/>
            <a:ext cx="5762170" cy="1015655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6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335315" y="2438400"/>
            <a:ext cx="7286173" cy="317009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ফারুক হোসেন</a:t>
            </a:r>
          </a:p>
          <a:p>
            <a:r>
              <a:rPr lang="bn-IN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শিক্ষক(এম.এস.সি) গণিত</a:t>
            </a:r>
          </a:p>
          <a:p>
            <a:r>
              <a:rPr lang="bn-IN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নবিগঞ্জ ইসলামিয়া দাখিল মাদ্রাসা</a:t>
            </a:r>
          </a:p>
          <a:p>
            <a:r>
              <a:rPr lang="bn-IN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সদর , লক্ষীপুর ।</a:t>
            </a:r>
          </a:p>
          <a:p>
            <a:r>
              <a:rPr lang="bn-IN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০১৮৩৭৬২৩৫০৫ </a:t>
            </a:r>
            <a:endParaRPr lang="en-US" sz="40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800" y="2382562"/>
            <a:ext cx="3110366" cy="39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1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315200"/>
          </a:xfrm>
          <a:prstGeom prst="frame">
            <a:avLst>
              <a:gd name="adj1" fmla="val 3572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8072" y="2158584"/>
            <a:ext cx="8454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4000" dirty="0" err="1"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4000" dirty="0">
                <a:latin typeface="Nikosh" pitchFamily="2" charset="0"/>
                <a:cs typeface="Nikosh" pitchFamily="2" charset="0"/>
              </a:rPr>
              <a:t>- 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অষ্টম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   </a:t>
            </a:r>
          </a:p>
          <a:p>
            <a:pPr lvl="1" algn="just"/>
            <a:r>
              <a:rPr lang="en-US" sz="4000" dirty="0" err="1"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4000" dirty="0">
                <a:latin typeface="Nikosh" pitchFamily="2" charset="0"/>
                <a:cs typeface="Nikosh" pitchFamily="2" charset="0"/>
              </a:rPr>
              <a:t>- 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4000" dirty="0">
                <a:latin typeface="Nikosh" pitchFamily="2" charset="0"/>
                <a:cs typeface="Nikosh" pitchFamily="2" charset="0"/>
              </a:rPr>
              <a:t>গণিত 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</a:p>
          <a:p>
            <a:pPr lvl="1" algn="just"/>
            <a:r>
              <a:rPr lang="en-US" sz="4000" dirty="0" err="1"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4000" dirty="0">
                <a:latin typeface="Nikosh" pitchFamily="2" charset="0"/>
                <a:cs typeface="Nikosh" pitchFamily="2" charset="0"/>
              </a:rPr>
              <a:t>- 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১ম    </a:t>
            </a:r>
            <a:endParaRPr lang="bn-IN" sz="4000" dirty="0">
              <a:latin typeface="Nikosh" pitchFamily="2" charset="0"/>
              <a:cs typeface="Nikosh" pitchFamily="2" charset="0"/>
            </a:endParaRPr>
          </a:p>
          <a:p>
            <a:pPr lvl="1" algn="just"/>
            <a:r>
              <a:rPr lang="bn-IN" sz="4000" dirty="0">
                <a:latin typeface="Nikosh" pitchFamily="2" charset="0"/>
                <a:cs typeface="Nikosh" pitchFamily="2" charset="0"/>
              </a:rPr>
              <a:t>শিক্ষার্থীর সংখ্যা- ৮০</a:t>
            </a:r>
          </a:p>
          <a:p>
            <a:pPr lvl="1" algn="just"/>
            <a:r>
              <a:rPr lang="bn-IN" sz="4000" dirty="0">
                <a:latin typeface="Nikosh" pitchFamily="2" charset="0"/>
                <a:cs typeface="Nikosh" pitchFamily="2" charset="0"/>
              </a:rPr>
              <a:t>সময় – ৫০ মিনিট 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</a:p>
          <a:p>
            <a:endParaRPr lang="en-US" sz="4000" dirty="0">
              <a:latin typeface="Nikosh" pitchFamily="2" charset="0"/>
              <a:cs typeface="Nikosh" pitchFamily="2" charset="0"/>
            </a:endParaRPr>
          </a:p>
          <a:p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32937" y="1049309"/>
            <a:ext cx="49767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891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315200"/>
          </a:xfrm>
          <a:prstGeom prst="frame">
            <a:avLst>
              <a:gd name="adj1" fmla="val 3572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69" y="609600"/>
            <a:ext cx="6096000" cy="609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5" y="609600"/>
            <a:ext cx="5486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1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315200"/>
          </a:xfrm>
          <a:prstGeom prst="frame">
            <a:avLst>
              <a:gd name="adj1" fmla="val 396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51" y="1124263"/>
            <a:ext cx="5829417" cy="5475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303324"/>
            <a:ext cx="5588001" cy="529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4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315200"/>
          </a:xfrm>
          <a:prstGeom prst="frame">
            <a:avLst>
              <a:gd name="adj1" fmla="val 3572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43" y="2119086"/>
            <a:ext cx="9956800" cy="46404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3482" y="812801"/>
            <a:ext cx="5109028" cy="1015663"/>
          </a:xfrm>
          <a:prstGeom prst="rect">
            <a:avLst/>
          </a:prstGeom>
          <a:noFill/>
        </p:spPr>
        <p:txBody>
          <a:bodyPr wrap="square" lIns="91430" tIns="45716" rIns="91430" bIns="45716" rtlCol="0">
            <a:prstTxWarp prst="textPlain">
              <a:avLst/>
            </a:prstTxWarp>
            <a:spAutoFit/>
          </a:bodyPr>
          <a:lstStyle/>
          <a:p>
            <a:r>
              <a:rPr lang="en-US" sz="6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</a:t>
            </a:r>
            <a:r>
              <a:rPr lang="en-US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76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315200"/>
          </a:xfrm>
          <a:prstGeom prst="frame">
            <a:avLst>
              <a:gd name="adj1" fmla="val 337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6629" y="696687"/>
            <a:ext cx="5631542" cy="1015663"/>
          </a:xfrm>
          <a:prstGeom prst="rect">
            <a:avLst/>
          </a:prstGeom>
          <a:noFill/>
        </p:spPr>
        <p:txBody>
          <a:bodyPr wrap="square" lIns="91430" tIns="45716" rIns="91430" bIns="45716" rtlCol="0">
            <a:prstTxWarp prst="textChevronInverted">
              <a:avLst/>
            </a:prstTxWarp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5024" y="2627081"/>
            <a:ext cx="10827657" cy="255453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742873" indent="-742873">
              <a:buFont typeface="+mj-lt"/>
              <a:buAutoNum type="arabi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 কী তা বর্ণনা করতে পারবে । </a:t>
            </a:r>
          </a:p>
          <a:p>
            <a:pPr marL="742873" indent="-742873">
              <a:buFont typeface="+mj-lt"/>
              <a:buAutoNum type="arabicPeriod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প্যাটার্ন বিশ্লেষণ করতে পারবে । </a:t>
            </a:r>
          </a:p>
          <a:p>
            <a:pPr marL="742873" indent="-742873">
              <a:buFont typeface="+mj-lt"/>
              <a:buAutoNum type="arabi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প্যাটার্নের পরবর্তী সংখ্যা নির্ণয় করতে পারবে । </a:t>
            </a:r>
          </a:p>
          <a:p>
            <a:pPr marL="742873" indent="-742873">
              <a:buFont typeface="+mj-lt"/>
              <a:buAutoNum type="arabi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মৌলিক সংখ্যা নির্ণয় করতে পারবে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0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315200"/>
          </a:xfrm>
          <a:prstGeom prst="frame">
            <a:avLst>
              <a:gd name="adj1" fmla="val 357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6002" y="5312231"/>
            <a:ext cx="10914743" cy="132343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প্যাটার্নঃ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পন্থায় কোনো কিছু ( সংখ্যা , নকশা বা যেকোনো গাণিতিক বিষয় ) সাজানোকে গণিতে প্যাটার্ন বলা হয় । </a:t>
            </a:r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3" y="923484"/>
            <a:ext cx="10130971" cy="41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1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801600" cy="7315200"/>
          </a:xfrm>
          <a:prstGeom prst="frame">
            <a:avLst>
              <a:gd name="adj1" fmla="val 337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45995832"/>
              </p:ext>
            </p:extLst>
          </p:nvPr>
        </p:nvGraphicFramePr>
        <p:xfrm>
          <a:off x="1132112" y="899887"/>
          <a:ext cx="10697032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487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BD67FA-E591-47C8-A4D5-A261CB55B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CBD67FA-E591-47C8-A4D5-A261CB55B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B58CD3-3360-4B80-BD6A-A05283248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40B58CD3-3360-4B80-BD6A-A052832485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47FAA5-80FF-4452-B4F7-1E11FC3A0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A147FAA5-80FF-4452-B4F7-1E11FC3A0D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6F7CED-2E55-41EF-A9B2-C160B8FAA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A6F7CED-2E55-41EF-A9B2-C160B8FAA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61DB16-6991-41C9-BEAC-DF2133315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7961DB16-6991-41C9-BEAC-DF2133315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D86167-4202-4DAC-A431-CC1D6EF77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F1D86167-4202-4DAC-A431-CC1D6EF77B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</TotalTime>
  <Words>579</Words>
  <Application>Microsoft Office PowerPoint</Application>
  <PresentationFormat>Custom</PresentationFormat>
  <Paragraphs>205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 C</cp:lastModifiedBy>
  <cp:revision>117</cp:revision>
  <dcterms:created xsi:type="dcterms:W3CDTF">2020-04-17T13:14:35Z</dcterms:created>
  <dcterms:modified xsi:type="dcterms:W3CDTF">2021-01-19T05:44:56Z</dcterms:modified>
</cp:coreProperties>
</file>