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Placeholder 4" descr="downloa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101" r="1110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Wellcome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নিচের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ছবির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দিকে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লক্ষ্য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কর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14273020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71600"/>
            <a:ext cx="4495800" cy="5486400"/>
          </a:xfrm>
        </p:spPr>
      </p:pic>
      <p:pic>
        <p:nvPicPr>
          <p:cNvPr id="6" name="Content Placeholder 5" descr="imageedit_1_8652542763-e1603692022371-1280x72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295400"/>
            <a:ext cx="4495800" cy="556259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নিচের</a:t>
            </a:r>
            <a:r>
              <a:rPr lang="en-US" dirty="0" smtClean="0"/>
              <a:t> </a:t>
            </a:r>
            <a:r>
              <a:rPr lang="en-US" dirty="0" err="1" smtClean="0"/>
              <a:t>ছবির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14272254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4495800" cy="5638799"/>
          </a:xfrm>
        </p:spPr>
      </p:pic>
      <p:pic>
        <p:nvPicPr>
          <p:cNvPr id="6" name="Content Placeholder 5" descr="nd-default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066800"/>
            <a:ext cx="4495800" cy="5791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জোড়ায়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Placeholder 4" descr="142722484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074" b="307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C000"/>
                </a:solidFill>
              </a:rPr>
              <a:t>শক্তি</a:t>
            </a:r>
            <a:r>
              <a:rPr lang="en-US" sz="3200" b="1" dirty="0" smtClean="0">
                <a:solidFill>
                  <a:srgbClr val="FFC000"/>
                </a:solidFill>
              </a:rPr>
              <a:t> ও </a:t>
            </a:r>
            <a:r>
              <a:rPr lang="en-US" sz="3200" b="1" dirty="0" err="1" smtClean="0">
                <a:solidFill>
                  <a:srgbClr val="FFC000"/>
                </a:solidFill>
              </a:rPr>
              <a:t>কাজের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পার্থক্য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</a:rPr>
              <a:t>কি</a:t>
            </a:r>
            <a:r>
              <a:rPr lang="en-US" sz="3200" b="1" dirty="0" smtClean="0">
                <a:solidFill>
                  <a:srgbClr val="FFC000"/>
                </a:solidFill>
              </a:rPr>
              <a:t>? 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নিচের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14272254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4495800" cy="5638799"/>
          </a:xfrm>
        </p:spPr>
      </p:pic>
      <p:pic>
        <p:nvPicPr>
          <p:cNvPr id="6" name="Content Placeholder 5" descr="download (6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219200"/>
            <a:ext cx="4495800" cy="5638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নিচের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ownload (1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4191000" cy="5562599"/>
          </a:xfrm>
        </p:spPr>
      </p:pic>
      <p:pic>
        <p:nvPicPr>
          <p:cNvPr id="6" name="Content Placeholder 5" descr="download (13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7200" y="1295400"/>
            <a:ext cx="4876800" cy="55626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দলিয়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কাজ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Picture Placeholder 4" descr="1557-1024x727.gif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9" r="84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</a:rPr>
              <a:t>তাপ</a:t>
            </a:r>
            <a:r>
              <a:rPr lang="en-US" sz="2800" b="1" dirty="0" smtClean="0">
                <a:solidFill>
                  <a:srgbClr val="FFFF00"/>
                </a:solidFill>
              </a:rPr>
              <a:t> ও </a:t>
            </a:r>
            <a:r>
              <a:rPr lang="en-US" sz="2800" b="1" dirty="0" err="1" smtClean="0">
                <a:solidFill>
                  <a:srgbClr val="FFFF00"/>
                </a:solidFill>
              </a:rPr>
              <a:t>চুম্বক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শক্তির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ব্যবহার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লিখ</a:t>
            </a:r>
            <a:r>
              <a:rPr lang="en-US" sz="2800" b="1" dirty="0" smtClean="0">
                <a:solidFill>
                  <a:srgbClr val="FFFF00"/>
                </a:solidFill>
              </a:rPr>
              <a:t>? 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নিচের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ছবির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দিকে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লক্ষ্য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download (1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4267200" cy="5562599"/>
          </a:xfrm>
        </p:spPr>
      </p:pic>
      <p:pic>
        <p:nvPicPr>
          <p:cNvPr id="6" name="Content Placeholder 5" descr="download (15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219200"/>
            <a:ext cx="4724400" cy="56388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</a:rPr>
              <a:t>নিচের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ছবির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দিকে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লক্ষ্য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কর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Lightning_over_Oradea_Romania_zoom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95401"/>
            <a:ext cx="4495800" cy="5562600"/>
          </a:xfrm>
        </p:spPr>
      </p:pic>
      <p:pic>
        <p:nvPicPr>
          <p:cNvPr id="6" name="Content Placeholder 5" descr="static1.squarespace.com_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295400"/>
            <a:ext cx="4495801" cy="55626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নিচের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ownload (16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4114800" cy="5562600"/>
          </a:xfrm>
        </p:spPr>
      </p:pic>
      <p:pic>
        <p:nvPicPr>
          <p:cNvPr id="6" name="Content Placeholder 5" descr="download (17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91000" y="1219200"/>
            <a:ext cx="4953000" cy="56388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মূল্যায়ন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0" y="1676400"/>
            <a:ext cx="9448800" cy="5181600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i="1" dirty="0" err="1" smtClean="0">
                <a:solidFill>
                  <a:srgbClr val="FF0000"/>
                </a:solidFill>
              </a:rPr>
              <a:t>তাপ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কি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smtClean="0">
                <a:solidFill>
                  <a:srgbClr val="FF0000"/>
                </a:solidFill>
              </a:rPr>
              <a:t>? </a:t>
            </a:r>
          </a:p>
          <a:p>
            <a:pPr algn="ctr"/>
            <a:r>
              <a:rPr lang="en-US" sz="6000" b="1" i="1" dirty="0" err="1" smtClean="0">
                <a:solidFill>
                  <a:srgbClr val="FF0000"/>
                </a:solidFill>
              </a:rPr>
              <a:t>শক্তি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বলতে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কি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বুঝ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smtClean="0">
                <a:solidFill>
                  <a:srgbClr val="FF0000"/>
                </a:solidFill>
              </a:rPr>
              <a:t>?  </a:t>
            </a:r>
          </a:p>
          <a:p>
            <a:pPr algn="ctr"/>
            <a:r>
              <a:rPr lang="en-US" sz="6000" b="1" i="1" dirty="0" err="1" smtClean="0">
                <a:solidFill>
                  <a:srgbClr val="FF0000"/>
                </a:solidFill>
              </a:rPr>
              <a:t>কাজ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err="1" smtClean="0">
                <a:solidFill>
                  <a:srgbClr val="FF0000"/>
                </a:solidFill>
              </a:rPr>
              <a:t>কি</a:t>
            </a:r>
            <a:r>
              <a:rPr lang="en-US" sz="6000" b="1" i="1" dirty="0" smtClean="0">
                <a:solidFill>
                  <a:srgbClr val="FF0000"/>
                </a:solidFill>
              </a:rPr>
              <a:t> </a:t>
            </a:r>
            <a:r>
              <a:rPr lang="en-US" sz="6000" b="1" i="1" dirty="0" smtClean="0">
                <a:solidFill>
                  <a:srgbClr val="FF0000"/>
                </a:solidFill>
              </a:rPr>
              <a:t>? 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0" dirty="0" err="1" smtClean="0">
                <a:solidFill>
                  <a:srgbClr val="92D050"/>
                </a:solidFill>
              </a:rPr>
              <a:t>শাহ</a:t>
            </a:r>
            <a:r>
              <a:rPr lang="en-US" sz="4400" b="0" dirty="0" smtClean="0">
                <a:solidFill>
                  <a:srgbClr val="92D050"/>
                </a:solidFill>
              </a:rPr>
              <a:t> </a:t>
            </a:r>
            <a:r>
              <a:rPr lang="en-US" sz="4400" b="0" dirty="0" err="1" smtClean="0">
                <a:solidFill>
                  <a:srgbClr val="92D050"/>
                </a:solidFill>
              </a:rPr>
              <a:t>জাহান</a:t>
            </a:r>
            <a:r>
              <a:rPr lang="en-US" sz="4400" b="0" dirty="0" smtClean="0">
                <a:solidFill>
                  <a:srgbClr val="92D050"/>
                </a:solidFill>
              </a:rPr>
              <a:t> </a:t>
            </a:r>
            <a:r>
              <a:rPr lang="en-US" sz="4400" b="0" dirty="0" err="1" smtClean="0">
                <a:solidFill>
                  <a:srgbClr val="92D050"/>
                </a:solidFill>
              </a:rPr>
              <a:t>আমির</a:t>
            </a:r>
            <a:r>
              <a:rPr lang="en-US" sz="4400" b="0" dirty="0" smtClean="0">
                <a:solidFill>
                  <a:srgbClr val="92D050"/>
                </a:solidFill>
              </a:rPr>
              <a:t> </a:t>
            </a:r>
            <a:endParaRPr lang="en-US" sz="4400" b="0" dirty="0">
              <a:solidFill>
                <a:srgbClr val="92D050"/>
              </a:solidFill>
            </a:endParaRPr>
          </a:p>
        </p:txBody>
      </p:sp>
      <p:pic>
        <p:nvPicPr>
          <p:cNvPr id="5" name="Picture Placeholder 4" descr="51887576_2254589284800928_9188799835044577280_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111" b="2111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চাতলপাড়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ওয়াজ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উদ্দিন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উচ্চ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ownload (18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343400" cy="5334000"/>
          </a:xfrm>
        </p:spPr>
      </p:pic>
      <p:pic>
        <p:nvPicPr>
          <p:cNvPr id="6" name="Content Placeholder 5" descr="download (19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447800"/>
            <a:ext cx="4648200" cy="54102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নিচের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images (4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91001" y="1219200"/>
            <a:ext cx="4953000" cy="5638800"/>
          </a:xfrm>
        </p:spPr>
      </p:pic>
      <p:pic>
        <p:nvPicPr>
          <p:cNvPr id="8" name="Content Placeholder 7" descr="290px-Crocus-p102049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219200"/>
            <a:ext cx="4191000" cy="56388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</a:rPr>
              <a:t>পারমানবিক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শক্তিকে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কিভাবে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বিদ্যুত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শক্তিতে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রুপান্তর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করা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</a:rPr>
              <a:t>যায়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6" name="Picture Placeholder 5" descr="images (5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231" r="1123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2057400" y="5867400"/>
            <a:ext cx="5181600" cy="838200"/>
          </a:xfrm>
          <a:prstGeom prst="flowChartTermina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বাড়ির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কাজ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ছবির</a:t>
            </a:r>
            <a:r>
              <a:rPr lang="en-US" dirty="0" smtClean="0"/>
              <a:t> </a:t>
            </a:r>
            <a:r>
              <a:rPr lang="en-US" dirty="0" err="1" smtClean="0"/>
              <a:t>দিকে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 descr="download (7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47800"/>
            <a:ext cx="4724400" cy="5410201"/>
          </a:xfrm>
        </p:spPr>
      </p:pic>
      <p:pic>
        <p:nvPicPr>
          <p:cNvPr id="6" name="Content Placeholder 5" descr="download (8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447800"/>
            <a:ext cx="4343400" cy="54102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নিচে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ownload (9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4648200" cy="5638800"/>
          </a:xfrm>
        </p:spPr>
      </p:pic>
      <p:pic>
        <p:nvPicPr>
          <p:cNvPr id="6" name="Content Placeholder 5" descr="download (10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371600"/>
            <a:ext cx="4495799" cy="548639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0" dirty="0" err="1" smtClean="0">
                <a:solidFill>
                  <a:srgbClr val="92D050"/>
                </a:solidFill>
              </a:rPr>
              <a:t>আজকের</a:t>
            </a:r>
            <a:r>
              <a:rPr lang="en-US" sz="7200" b="0" dirty="0" smtClean="0">
                <a:solidFill>
                  <a:srgbClr val="92D050"/>
                </a:solidFill>
              </a:rPr>
              <a:t> </a:t>
            </a:r>
            <a:r>
              <a:rPr lang="en-US" sz="7200" b="0" dirty="0" err="1" smtClean="0">
                <a:solidFill>
                  <a:srgbClr val="92D050"/>
                </a:solidFill>
              </a:rPr>
              <a:t>পাঠ</a:t>
            </a:r>
            <a:r>
              <a:rPr lang="en-US" sz="7200" b="0" dirty="0" smtClean="0">
                <a:solidFill>
                  <a:srgbClr val="92D050"/>
                </a:solidFill>
              </a:rPr>
              <a:t> </a:t>
            </a:r>
            <a:endParaRPr lang="en-US" sz="7200" b="0" dirty="0">
              <a:solidFill>
                <a:srgbClr val="92D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7200" dirty="0" err="1" smtClean="0">
                <a:solidFill>
                  <a:srgbClr val="FF0000"/>
                </a:solidFill>
              </a:rPr>
              <a:t>শক্তির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</a:rPr>
              <a:t>ব্যবহার</a:t>
            </a:r>
            <a:r>
              <a:rPr lang="en-US" sz="7200" dirty="0" smtClean="0">
                <a:solidFill>
                  <a:srgbClr val="FF0000"/>
                </a:solidFill>
              </a:rPr>
              <a:t>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শিখনফল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Wave 2"/>
          <p:cNvSpPr/>
          <p:nvPr/>
        </p:nvSpPr>
        <p:spPr>
          <a:xfrm>
            <a:off x="0" y="838200"/>
            <a:ext cx="9144000" cy="6019800"/>
          </a:xfrm>
          <a:prstGeom prst="wav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এই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পাঠ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শেষে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শিক্ষার্থীরা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… </a:t>
            </a:r>
          </a:p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শক্তি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ও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কাজ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ব্যাখ্যা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করতে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পারবে</a:t>
            </a:r>
            <a:endParaRPr lang="en-US" sz="2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শক্তির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বিভিন্নরুপ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ব্যাখ্যা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করতে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পারবে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শক্তির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সংকট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নিরসনের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উপায়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ব্যাখ্যা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করতে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পারবে</a:t>
            </a: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" name="Picture 3" descr="গোলাপ-ফুলের-ছবি-hd-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24600" y="5747341"/>
            <a:ext cx="1524000" cy="11106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নিচের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ownload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19201"/>
            <a:ext cx="4648200" cy="5638800"/>
          </a:xfrm>
        </p:spPr>
      </p:pic>
      <p:pic>
        <p:nvPicPr>
          <p:cNvPr id="6" name="Content Placeholder 5" descr="download (1)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219200"/>
            <a:ext cx="4343400" cy="5638799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ownload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24000"/>
            <a:ext cx="4267199" cy="5638799"/>
          </a:xfrm>
        </p:spPr>
      </p:pic>
      <p:pic>
        <p:nvPicPr>
          <p:cNvPr id="6" name="Content Placeholder 5" descr="download (4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600200"/>
            <a:ext cx="4724399" cy="525779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</a:rPr>
              <a:t>রাসায়নিক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শক্তি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কি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116</TotalTime>
  <Words>144</Words>
  <Application>Microsoft Office PowerPoint</Application>
  <PresentationFormat>On-screen Show (4:3)</PresentationFormat>
  <Paragraphs>36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স্বাগতম </vt:lpstr>
      <vt:lpstr>শাহ জাহান আমির </vt:lpstr>
      <vt:lpstr>ছবির দিকে লক্ষ্য কর </vt:lpstr>
      <vt:lpstr>নিচে ছবির দিকে লক্ষ্য কর </vt:lpstr>
      <vt:lpstr>আজকের পাঠ </vt:lpstr>
      <vt:lpstr>শিখনফল </vt:lpstr>
      <vt:lpstr>নিচের ছবির দিকে লক্ষ্য কর </vt:lpstr>
      <vt:lpstr>ছবির দিকে লক্ষ্য কর </vt:lpstr>
      <vt:lpstr>একক কাজ </vt:lpstr>
      <vt:lpstr>নিচের ছবির দিকে লক্ষ্য কর </vt:lpstr>
      <vt:lpstr>নিচের ছবির দিকে লক্ষ্য কর </vt:lpstr>
      <vt:lpstr>জোড়ায় কাজ </vt:lpstr>
      <vt:lpstr>নিচের ছবির দিকে লক্ষ্য কর </vt:lpstr>
      <vt:lpstr>নিচের ছবির দিকে লক্ষ্য কর </vt:lpstr>
      <vt:lpstr>দলিয় কাজ </vt:lpstr>
      <vt:lpstr>নিচের ছবির দিকে লক্ষ্য কর </vt:lpstr>
      <vt:lpstr>নিচের ছবির দিকে লক্ষ্য কর </vt:lpstr>
      <vt:lpstr>নিচের ছবির দিকে লক্ষ্য কর </vt:lpstr>
      <vt:lpstr>মূল্যায়ন </vt:lpstr>
      <vt:lpstr>ছবির দিকে লক্ষ্য কর </vt:lpstr>
      <vt:lpstr>নিচের ছবির দিকে লক্ষ্য কর </vt:lpstr>
      <vt:lpstr>পারমানবিক শক্তিকে কিভাবে বিদ্যুত শক্তিতে রুপান্তর করা যায়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Rasel</dc:creator>
  <cp:lastModifiedBy>Rasel</cp:lastModifiedBy>
  <cp:revision>31</cp:revision>
  <dcterms:created xsi:type="dcterms:W3CDTF">2006-08-16T00:00:00Z</dcterms:created>
  <dcterms:modified xsi:type="dcterms:W3CDTF">2021-01-19T12:04:14Z</dcterms:modified>
</cp:coreProperties>
</file>