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71" r:id="rId3"/>
    <p:sldId id="273" r:id="rId4"/>
    <p:sldId id="257" r:id="rId5"/>
    <p:sldId id="266" r:id="rId6"/>
    <p:sldId id="258" r:id="rId7"/>
    <p:sldId id="267" r:id="rId8"/>
    <p:sldId id="259" r:id="rId9"/>
    <p:sldId id="268" r:id="rId10"/>
    <p:sldId id="260" r:id="rId11"/>
    <p:sldId id="269" r:id="rId12"/>
    <p:sldId id="261" r:id="rId13"/>
    <p:sldId id="270" r:id="rId14"/>
    <p:sldId id="262" r:id="rId15"/>
    <p:sldId id="265" r:id="rId16"/>
    <p:sldId id="263" r:id="rId17"/>
    <p:sldId id="272" r:id="rId1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 varScale="1">
        <p:scale>
          <a:sx n="69" d="100"/>
          <a:sy n="69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8736013" y="1189038"/>
            <a:ext cx="407987" cy="819150"/>
          </a:xfrm>
          <a:custGeom>
            <a:avLst/>
            <a:gdLst/>
            <a:ahLst/>
            <a:cxnLst>
              <a:cxn ang="0">
                <a:pos x="1799" y="0"/>
              </a:cxn>
              <a:cxn ang="0">
                <a:pos x="1799" y="3612"/>
              </a:cxn>
              <a:cxn ang="0">
                <a:pos x="1686" y="3609"/>
              </a:cxn>
              <a:cxn ang="0">
                <a:pos x="1574" y="3598"/>
              </a:cxn>
              <a:cxn ang="0">
                <a:pos x="1464" y="3581"/>
              </a:cxn>
              <a:cxn ang="0">
                <a:pos x="1357" y="3557"/>
              </a:cxn>
              <a:cxn ang="0">
                <a:pos x="1251" y="3527"/>
              </a:cxn>
              <a:cxn ang="0">
                <a:pos x="1150" y="3490"/>
              </a:cxn>
              <a:cxn ang="0">
                <a:pos x="1050" y="3448"/>
              </a:cxn>
              <a:cxn ang="0">
                <a:pos x="953" y="3401"/>
              </a:cxn>
              <a:cxn ang="0">
                <a:pos x="860" y="3347"/>
              </a:cxn>
              <a:cxn ang="0">
                <a:pos x="771" y="3289"/>
              </a:cxn>
              <a:cxn ang="0">
                <a:pos x="686" y="3224"/>
              </a:cxn>
              <a:cxn ang="0">
                <a:pos x="604" y="3156"/>
              </a:cxn>
              <a:cxn ang="0">
                <a:pos x="527" y="3083"/>
              </a:cxn>
              <a:cxn ang="0">
                <a:pos x="454" y="3005"/>
              </a:cxn>
              <a:cxn ang="0">
                <a:pos x="386" y="2923"/>
              </a:cxn>
              <a:cxn ang="0">
                <a:pos x="323" y="2838"/>
              </a:cxn>
              <a:cxn ang="0">
                <a:pos x="265" y="2748"/>
              </a:cxn>
              <a:cxn ang="0">
                <a:pos x="211" y="2655"/>
              </a:cxn>
              <a:cxn ang="0">
                <a:pos x="163" y="2559"/>
              </a:cxn>
              <a:cxn ang="0">
                <a:pos x="121" y="2459"/>
              </a:cxn>
              <a:cxn ang="0">
                <a:pos x="85" y="2356"/>
              </a:cxn>
              <a:cxn ang="0">
                <a:pos x="55" y="2251"/>
              </a:cxn>
              <a:cxn ang="0">
                <a:pos x="32" y="2143"/>
              </a:cxn>
              <a:cxn ang="0">
                <a:pos x="14" y="2033"/>
              </a:cxn>
              <a:cxn ang="0">
                <a:pos x="4" y="1920"/>
              </a:cxn>
              <a:cxn ang="0">
                <a:pos x="0" y="1806"/>
              </a:cxn>
              <a:cxn ang="0">
                <a:pos x="4" y="1692"/>
              </a:cxn>
              <a:cxn ang="0">
                <a:pos x="14" y="1580"/>
              </a:cxn>
              <a:cxn ang="0">
                <a:pos x="32" y="1469"/>
              </a:cxn>
              <a:cxn ang="0">
                <a:pos x="55" y="1362"/>
              </a:cxn>
              <a:cxn ang="0">
                <a:pos x="85" y="1256"/>
              </a:cxn>
              <a:cxn ang="0">
                <a:pos x="121" y="1154"/>
              </a:cxn>
              <a:cxn ang="0">
                <a:pos x="163" y="1054"/>
              </a:cxn>
              <a:cxn ang="0">
                <a:pos x="211" y="958"/>
              </a:cxn>
              <a:cxn ang="0">
                <a:pos x="265" y="864"/>
              </a:cxn>
              <a:cxn ang="0">
                <a:pos x="323" y="774"/>
              </a:cxn>
              <a:cxn ang="0">
                <a:pos x="386" y="689"/>
              </a:cxn>
              <a:cxn ang="0">
                <a:pos x="454" y="607"/>
              </a:cxn>
              <a:cxn ang="0">
                <a:pos x="527" y="529"/>
              </a:cxn>
              <a:cxn ang="0">
                <a:pos x="604" y="456"/>
              </a:cxn>
              <a:cxn ang="0">
                <a:pos x="686" y="388"/>
              </a:cxn>
              <a:cxn ang="0">
                <a:pos x="771" y="325"/>
              </a:cxn>
              <a:cxn ang="0">
                <a:pos x="860" y="266"/>
              </a:cxn>
              <a:cxn ang="0">
                <a:pos x="953" y="212"/>
              </a:cxn>
              <a:cxn ang="0">
                <a:pos x="1050" y="164"/>
              </a:cxn>
              <a:cxn ang="0">
                <a:pos x="1150" y="122"/>
              </a:cxn>
              <a:cxn ang="0">
                <a:pos x="1251" y="85"/>
              </a:cxn>
              <a:cxn ang="0">
                <a:pos x="1357" y="55"/>
              </a:cxn>
              <a:cxn ang="0">
                <a:pos x="1464" y="32"/>
              </a:cxn>
              <a:cxn ang="0">
                <a:pos x="1574" y="14"/>
              </a:cxn>
              <a:cxn ang="0">
                <a:pos x="1686" y="5"/>
              </a:cxn>
              <a:cxn ang="0">
                <a:pos x="1799" y="0"/>
              </a:cxn>
            </a:cxnLst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81025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8102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15975" y="6315075"/>
            <a:ext cx="1198563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AD83016-C5E7-421C-BFE2-B4BC0184A58E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1075" y="6315075"/>
            <a:ext cx="3841750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3" y="1416050"/>
            <a:ext cx="407987" cy="365125"/>
          </a:xfrm>
        </p:spPr>
        <p:txBody>
          <a:bodyPr/>
          <a:lstStyle>
            <a:lvl1pPr>
              <a:defRPr>
                <a:solidFill>
                  <a:srgbClr val="32281A"/>
                </a:solidFill>
              </a:defRPr>
            </a:lvl1pPr>
          </a:lstStyle>
          <a:p>
            <a:fld id="{C314D487-8158-408A-9474-71AFBA6DA377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04815-4027-4D94-885C-A08266B99149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66B04-A0F4-4466-94F6-80FA56D859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8736013" y="5380038"/>
            <a:ext cx="407987" cy="819150"/>
          </a:xfrm>
          <a:custGeom>
            <a:avLst/>
            <a:gdLst/>
            <a:ahLst/>
            <a:cxnLst>
              <a:cxn ang="0">
                <a:pos x="1799" y="0"/>
              </a:cxn>
              <a:cxn ang="0">
                <a:pos x="1799" y="3612"/>
              </a:cxn>
              <a:cxn ang="0">
                <a:pos x="1686" y="3609"/>
              </a:cxn>
              <a:cxn ang="0">
                <a:pos x="1574" y="3598"/>
              </a:cxn>
              <a:cxn ang="0">
                <a:pos x="1464" y="3581"/>
              </a:cxn>
              <a:cxn ang="0">
                <a:pos x="1357" y="3557"/>
              </a:cxn>
              <a:cxn ang="0">
                <a:pos x="1251" y="3527"/>
              </a:cxn>
              <a:cxn ang="0">
                <a:pos x="1150" y="3490"/>
              </a:cxn>
              <a:cxn ang="0">
                <a:pos x="1050" y="3448"/>
              </a:cxn>
              <a:cxn ang="0">
                <a:pos x="953" y="3401"/>
              </a:cxn>
              <a:cxn ang="0">
                <a:pos x="860" y="3347"/>
              </a:cxn>
              <a:cxn ang="0">
                <a:pos x="771" y="3289"/>
              </a:cxn>
              <a:cxn ang="0">
                <a:pos x="686" y="3224"/>
              </a:cxn>
              <a:cxn ang="0">
                <a:pos x="604" y="3156"/>
              </a:cxn>
              <a:cxn ang="0">
                <a:pos x="527" y="3083"/>
              </a:cxn>
              <a:cxn ang="0">
                <a:pos x="454" y="3005"/>
              </a:cxn>
              <a:cxn ang="0">
                <a:pos x="386" y="2923"/>
              </a:cxn>
              <a:cxn ang="0">
                <a:pos x="323" y="2838"/>
              </a:cxn>
              <a:cxn ang="0">
                <a:pos x="265" y="2748"/>
              </a:cxn>
              <a:cxn ang="0">
                <a:pos x="211" y="2655"/>
              </a:cxn>
              <a:cxn ang="0">
                <a:pos x="163" y="2559"/>
              </a:cxn>
              <a:cxn ang="0">
                <a:pos x="121" y="2459"/>
              </a:cxn>
              <a:cxn ang="0">
                <a:pos x="85" y="2356"/>
              </a:cxn>
              <a:cxn ang="0">
                <a:pos x="55" y="2251"/>
              </a:cxn>
              <a:cxn ang="0">
                <a:pos x="32" y="2143"/>
              </a:cxn>
              <a:cxn ang="0">
                <a:pos x="14" y="2033"/>
              </a:cxn>
              <a:cxn ang="0">
                <a:pos x="4" y="1920"/>
              </a:cxn>
              <a:cxn ang="0">
                <a:pos x="0" y="1806"/>
              </a:cxn>
              <a:cxn ang="0">
                <a:pos x="4" y="1692"/>
              </a:cxn>
              <a:cxn ang="0">
                <a:pos x="14" y="1580"/>
              </a:cxn>
              <a:cxn ang="0">
                <a:pos x="32" y="1469"/>
              </a:cxn>
              <a:cxn ang="0">
                <a:pos x="55" y="1362"/>
              </a:cxn>
              <a:cxn ang="0">
                <a:pos x="85" y="1256"/>
              </a:cxn>
              <a:cxn ang="0">
                <a:pos x="121" y="1154"/>
              </a:cxn>
              <a:cxn ang="0">
                <a:pos x="163" y="1054"/>
              </a:cxn>
              <a:cxn ang="0">
                <a:pos x="211" y="958"/>
              </a:cxn>
              <a:cxn ang="0">
                <a:pos x="265" y="864"/>
              </a:cxn>
              <a:cxn ang="0">
                <a:pos x="323" y="774"/>
              </a:cxn>
              <a:cxn ang="0">
                <a:pos x="386" y="689"/>
              </a:cxn>
              <a:cxn ang="0">
                <a:pos x="454" y="607"/>
              </a:cxn>
              <a:cxn ang="0">
                <a:pos x="527" y="529"/>
              </a:cxn>
              <a:cxn ang="0">
                <a:pos x="604" y="456"/>
              </a:cxn>
              <a:cxn ang="0">
                <a:pos x="686" y="388"/>
              </a:cxn>
              <a:cxn ang="0">
                <a:pos x="771" y="325"/>
              </a:cxn>
              <a:cxn ang="0">
                <a:pos x="860" y="266"/>
              </a:cxn>
              <a:cxn ang="0">
                <a:pos x="953" y="212"/>
              </a:cxn>
              <a:cxn ang="0">
                <a:pos x="1050" y="164"/>
              </a:cxn>
              <a:cxn ang="0">
                <a:pos x="1150" y="122"/>
              </a:cxn>
              <a:cxn ang="0">
                <a:pos x="1251" y="85"/>
              </a:cxn>
              <a:cxn ang="0">
                <a:pos x="1357" y="55"/>
              </a:cxn>
              <a:cxn ang="0">
                <a:pos x="1464" y="32"/>
              </a:cxn>
              <a:cxn ang="0">
                <a:pos x="1574" y="14"/>
              </a:cxn>
              <a:cxn ang="0">
                <a:pos x="1686" y="5"/>
              </a:cxn>
              <a:cxn ang="0">
                <a:pos x="1799" y="0"/>
              </a:cxn>
            </a:cxnLst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199188"/>
            <a:ext cx="7694613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199188"/>
            <a:ext cx="7694613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200" y="5927725"/>
            <a:ext cx="2860675" cy="365125"/>
          </a:xfrm>
        </p:spPr>
        <p:txBody>
          <a:bodyPr/>
          <a:lstStyle>
            <a:lvl1pPr>
              <a:defRPr/>
            </a:lvl1pPr>
          </a:lstStyle>
          <a:p>
            <a:fld id="{0C679BD8-D1FC-4AA2-A3C3-ACCB7BED1EA0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200" y="6316663"/>
            <a:ext cx="2860675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C8EBB-EAE7-4F11-9F61-725CC4117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5C7010-91F4-4CC6-9454-AFB0B1C107F3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8DD32-D4EC-4F5A-8BCD-CD091644E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8736013" y="1393825"/>
            <a:ext cx="407987" cy="819150"/>
          </a:xfrm>
          <a:custGeom>
            <a:avLst/>
            <a:gdLst/>
            <a:ahLst/>
            <a:cxnLst>
              <a:cxn ang="0">
                <a:pos x="1799" y="0"/>
              </a:cxn>
              <a:cxn ang="0">
                <a:pos x="1799" y="3612"/>
              </a:cxn>
              <a:cxn ang="0">
                <a:pos x="1686" y="3609"/>
              </a:cxn>
              <a:cxn ang="0">
                <a:pos x="1574" y="3598"/>
              </a:cxn>
              <a:cxn ang="0">
                <a:pos x="1464" y="3581"/>
              </a:cxn>
              <a:cxn ang="0">
                <a:pos x="1357" y="3557"/>
              </a:cxn>
              <a:cxn ang="0">
                <a:pos x="1251" y="3527"/>
              </a:cxn>
              <a:cxn ang="0">
                <a:pos x="1150" y="3490"/>
              </a:cxn>
              <a:cxn ang="0">
                <a:pos x="1050" y="3448"/>
              </a:cxn>
              <a:cxn ang="0">
                <a:pos x="953" y="3401"/>
              </a:cxn>
              <a:cxn ang="0">
                <a:pos x="860" y="3347"/>
              </a:cxn>
              <a:cxn ang="0">
                <a:pos x="771" y="3289"/>
              </a:cxn>
              <a:cxn ang="0">
                <a:pos x="686" y="3224"/>
              </a:cxn>
              <a:cxn ang="0">
                <a:pos x="604" y="3156"/>
              </a:cxn>
              <a:cxn ang="0">
                <a:pos x="527" y="3083"/>
              </a:cxn>
              <a:cxn ang="0">
                <a:pos x="454" y="3005"/>
              </a:cxn>
              <a:cxn ang="0">
                <a:pos x="386" y="2923"/>
              </a:cxn>
              <a:cxn ang="0">
                <a:pos x="323" y="2838"/>
              </a:cxn>
              <a:cxn ang="0">
                <a:pos x="265" y="2748"/>
              </a:cxn>
              <a:cxn ang="0">
                <a:pos x="211" y="2655"/>
              </a:cxn>
              <a:cxn ang="0">
                <a:pos x="163" y="2559"/>
              </a:cxn>
              <a:cxn ang="0">
                <a:pos x="121" y="2459"/>
              </a:cxn>
              <a:cxn ang="0">
                <a:pos x="85" y="2356"/>
              </a:cxn>
              <a:cxn ang="0">
                <a:pos x="55" y="2251"/>
              </a:cxn>
              <a:cxn ang="0">
                <a:pos x="32" y="2143"/>
              </a:cxn>
              <a:cxn ang="0">
                <a:pos x="14" y="2033"/>
              </a:cxn>
              <a:cxn ang="0">
                <a:pos x="4" y="1920"/>
              </a:cxn>
              <a:cxn ang="0">
                <a:pos x="0" y="1806"/>
              </a:cxn>
              <a:cxn ang="0">
                <a:pos x="4" y="1692"/>
              </a:cxn>
              <a:cxn ang="0">
                <a:pos x="14" y="1580"/>
              </a:cxn>
              <a:cxn ang="0">
                <a:pos x="32" y="1469"/>
              </a:cxn>
              <a:cxn ang="0">
                <a:pos x="55" y="1362"/>
              </a:cxn>
              <a:cxn ang="0">
                <a:pos x="85" y="1256"/>
              </a:cxn>
              <a:cxn ang="0">
                <a:pos x="121" y="1154"/>
              </a:cxn>
              <a:cxn ang="0">
                <a:pos x="163" y="1054"/>
              </a:cxn>
              <a:cxn ang="0">
                <a:pos x="211" y="958"/>
              </a:cxn>
              <a:cxn ang="0">
                <a:pos x="265" y="864"/>
              </a:cxn>
              <a:cxn ang="0">
                <a:pos x="323" y="774"/>
              </a:cxn>
              <a:cxn ang="0">
                <a:pos x="386" y="689"/>
              </a:cxn>
              <a:cxn ang="0">
                <a:pos x="454" y="607"/>
              </a:cxn>
              <a:cxn ang="0">
                <a:pos x="527" y="529"/>
              </a:cxn>
              <a:cxn ang="0">
                <a:pos x="604" y="456"/>
              </a:cxn>
              <a:cxn ang="0">
                <a:pos x="686" y="388"/>
              </a:cxn>
              <a:cxn ang="0">
                <a:pos x="771" y="325"/>
              </a:cxn>
              <a:cxn ang="0">
                <a:pos x="860" y="266"/>
              </a:cxn>
              <a:cxn ang="0">
                <a:pos x="953" y="212"/>
              </a:cxn>
              <a:cxn ang="0">
                <a:pos x="1050" y="164"/>
              </a:cxn>
              <a:cxn ang="0">
                <a:pos x="1150" y="122"/>
              </a:cxn>
              <a:cxn ang="0">
                <a:pos x="1251" y="85"/>
              </a:cxn>
              <a:cxn ang="0">
                <a:pos x="1357" y="55"/>
              </a:cxn>
              <a:cxn ang="0">
                <a:pos x="1464" y="32"/>
              </a:cxn>
              <a:cxn ang="0">
                <a:pos x="1574" y="14"/>
              </a:cxn>
              <a:cxn ang="0">
                <a:pos x="1686" y="5"/>
              </a:cxn>
              <a:cxn ang="0">
                <a:pos x="1799" y="0"/>
              </a:cxn>
            </a:cxnLst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6178550"/>
            <a:ext cx="76835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0" y="6178550"/>
            <a:ext cx="76835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963" y="6315075"/>
            <a:ext cx="1196975" cy="365125"/>
          </a:xfrm>
        </p:spPr>
        <p:txBody>
          <a:bodyPr/>
          <a:lstStyle>
            <a:lvl1pPr>
              <a:defRPr sz="900"/>
            </a:lvl1pPr>
          </a:lstStyle>
          <a:p>
            <a:fld id="{2F9192DE-4A66-453D-8BC2-7C12E1267458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0" y="6315075"/>
            <a:ext cx="4860925" cy="365125"/>
          </a:xfrm>
        </p:spPr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3" y="1620838"/>
            <a:ext cx="407987" cy="365125"/>
          </a:xfrm>
        </p:spPr>
        <p:txBody>
          <a:bodyPr/>
          <a:lstStyle>
            <a:lvl1pPr>
              <a:defRPr/>
            </a:lvl1pPr>
          </a:lstStyle>
          <a:p>
            <a:fld id="{82564839-2335-4DB8-AADC-E91AD11B65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A27D90-BD0D-401B-BDA1-8083DF2C7CF0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7B25B-E31B-4167-8928-3A0ED36357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E5FC9D-6275-42B5-A681-F200EBDF455E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6FF5-3BCA-4FEB-B3A2-80507EF18C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2D2E60-47E2-4794-93D4-47BB54F80B78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158FB-5141-4728-AEA0-DD493ABAA8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D3528-0F39-4061-818D-75979EF7B8B7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D845F-8612-44A7-9D13-3A0DAFF968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BD1A54-B372-44BF-B74A-87ED4E1981EB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D4DB2-CC6D-428E-A6EC-45F9EB5AE3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F352AC-6D9D-40C7-9BBC-D1A184390991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B0E4E-13FF-4EAA-97B0-881D885DFB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/>
          </p:cNvSpPr>
          <p:nvPr/>
        </p:nvSpPr>
        <p:spPr bwMode="auto">
          <a:xfrm>
            <a:off x="8736013" y="5380038"/>
            <a:ext cx="407987" cy="819150"/>
          </a:xfrm>
          <a:custGeom>
            <a:avLst/>
            <a:gdLst/>
            <a:ahLst/>
            <a:cxnLst>
              <a:cxn ang="0">
                <a:pos x="1799" y="0"/>
              </a:cxn>
              <a:cxn ang="0">
                <a:pos x="1799" y="3612"/>
              </a:cxn>
              <a:cxn ang="0">
                <a:pos x="1686" y="3609"/>
              </a:cxn>
              <a:cxn ang="0">
                <a:pos x="1574" y="3598"/>
              </a:cxn>
              <a:cxn ang="0">
                <a:pos x="1464" y="3581"/>
              </a:cxn>
              <a:cxn ang="0">
                <a:pos x="1357" y="3557"/>
              </a:cxn>
              <a:cxn ang="0">
                <a:pos x="1251" y="3527"/>
              </a:cxn>
              <a:cxn ang="0">
                <a:pos x="1150" y="3490"/>
              </a:cxn>
              <a:cxn ang="0">
                <a:pos x="1050" y="3448"/>
              </a:cxn>
              <a:cxn ang="0">
                <a:pos x="953" y="3401"/>
              </a:cxn>
              <a:cxn ang="0">
                <a:pos x="860" y="3347"/>
              </a:cxn>
              <a:cxn ang="0">
                <a:pos x="771" y="3289"/>
              </a:cxn>
              <a:cxn ang="0">
                <a:pos x="686" y="3224"/>
              </a:cxn>
              <a:cxn ang="0">
                <a:pos x="604" y="3156"/>
              </a:cxn>
              <a:cxn ang="0">
                <a:pos x="527" y="3083"/>
              </a:cxn>
              <a:cxn ang="0">
                <a:pos x="454" y="3005"/>
              </a:cxn>
              <a:cxn ang="0">
                <a:pos x="386" y="2923"/>
              </a:cxn>
              <a:cxn ang="0">
                <a:pos x="323" y="2838"/>
              </a:cxn>
              <a:cxn ang="0">
                <a:pos x="265" y="2748"/>
              </a:cxn>
              <a:cxn ang="0">
                <a:pos x="211" y="2655"/>
              </a:cxn>
              <a:cxn ang="0">
                <a:pos x="163" y="2559"/>
              </a:cxn>
              <a:cxn ang="0">
                <a:pos x="121" y="2459"/>
              </a:cxn>
              <a:cxn ang="0">
                <a:pos x="85" y="2356"/>
              </a:cxn>
              <a:cxn ang="0">
                <a:pos x="55" y="2251"/>
              </a:cxn>
              <a:cxn ang="0">
                <a:pos x="32" y="2143"/>
              </a:cxn>
              <a:cxn ang="0">
                <a:pos x="14" y="2033"/>
              </a:cxn>
              <a:cxn ang="0">
                <a:pos x="4" y="1920"/>
              </a:cxn>
              <a:cxn ang="0">
                <a:pos x="0" y="1806"/>
              </a:cxn>
              <a:cxn ang="0">
                <a:pos x="4" y="1692"/>
              </a:cxn>
              <a:cxn ang="0">
                <a:pos x="14" y="1580"/>
              </a:cxn>
              <a:cxn ang="0">
                <a:pos x="32" y="1469"/>
              </a:cxn>
              <a:cxn ang="0">
                <a:pos x="55" y="1362"/>
              </a:cxn>
              <a:cxn ang="0">
                <a:pos x="85" y="1256"/>
              </a:cxn>
              <a:cxn ang="0">
                <a:pos x="121" y="1154"/>
              </a:cxn>
              <a:cxn ang="0">
                <a:pos x="163" y="1054"/>
              </a:cxn>
              <a:cxn ang="0">
                <a:pos x="211" y="958"/>
              </a:cxn>
              <a:cxn ang="0">
                <a:pos x="265" y="864"/>
              </a:cxn>
              <a:cxn ang="0">
                <a:pos x="323" y="774"/>
              </a:cxn>
              <a:cxn ang="0">
                <a:pos x="386" y="689"/>
              </a:cxn>
              <a:cxn ang="0">
                <a:pos x="454" y="607"/>
              </a:cxn>
              <a:cxn ang="0">
                <a:pos x="527" y="529"/>
              </a:cxn>
              <a:cxn ang="0">
                <a:pos x="604" y="456"/>
              </a:cxn>
              <a:cxn ang="0">
                <a:pos x="686" y="388"/>
              </a:cxn>
              <a:cxn ang="0">
                <a:pos x="771" y="325"/>
              </a:cxn>
              <a:cxn ang="0">
                <a:pos x="860" y="266"/>
              </a:cxn>
              <a:cxn ang="0">
                <a:pos x="953" y="212"/>
              </a:cxn>
              <a:cxn ang="0">
                <a:pos x="1050" y="164"/>
              </a:cxn>
              <a:cxn ang="0">
                <a:pos x="1150" y="122"/>
              </a:cxn>
              <a:cxn ang="0">
                <a:pos x="1251" y="85"/>
              </a:cxn>
              <a:cxn ang="0">
                <a:pos x="1357" y="55"/>
              </a:cxn>
              <a:cxn ang="0">
                <a:pos x="1464" y="32"/>
              </a:cxn>
              <a:cxn ang="0">
                <a:pos x="1574" y="14"/>
              </a:cxn>
              <a:cxn ang="0">
                <a:pos x="1686" y="5"/>
              </a:cxn>
              <a:cxn ang="0">
                <a:pos x="1799" y="0"/>
              </a:cxn>
            </a:cxnLst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71500" y="560388"/>
            <a:ext cx="2874963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86200" y="568325"/>
            <a:ext cx="4686300" cy="56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29313"/>
            <a:ext cx="28606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00" i="1">
                <a:solidFill>
                  <a:srgbClr val="262626"/>
                </a:solidFill>
                <a:latin typeface="Century Schoolbook" pitchFamily="18" charset="0"/>
              </a:defRPr>
            </a:lvl1pPr>
          </a:lstStyle>
          <a:p>
            <a:fld id="{3B9CF670-6EFB-4E01-BEF1-FB9735D5C5A8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315075"/>
            <a:ext cx="28606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 i="1">
                <a:solidFill>
                  <a:srgbClr val="262626"/>
                </a:solidFill>
                <a:latin typeface="Century Schoolbook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5607050"/>
            <a:ext cx="4079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i="1">
                <a:solidFill>
                  <a:schemeClr val="bg2"/>
                </a:solidFill>
                <a:latin typeface="Century Schoolbook" pitchFamily="18" charset="0"/>
              </a:defRPr>
            </a:lvl1pPr>
          </a:lstStyle>
          <a:p>
            <a:fld id="{05845F37-5465-4521-9F2E-114C5BAC991C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188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188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24" r:id="rId2"/>
    <p:sldLayoutId id="2147483833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4" r:id="rId11"/>
  </p:sldLayoutIdLst>
  <p:txStyles>
    <p:titleStyle>
      <a:lvl1pPr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i="1" kern="1200">
          <a:solidFill>
            <a:srgbClr val="262626"/>
          </a:solidFill>
          <a:latin typeface="+mj-lt"/>
          <a:ea typeface="+mj-ea"/>
          <a:cs typeface="+mj-cs"/>
        </a:defRPr>
      </a:lvl1pPr>
      <a:lvl2pPr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i="1">
          <a:solidFill>
            <a:srgbClr val="262626"/>
          </a:solidFill>
          <a:latin typeface="Century Schoolbook" pitchFamily="18" charset="0"/>
        </a:defRPr>
      </a:lvl2pPr>
      <a:lvl3pPr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i="1">
          <a:solidFill>
            <a:srgbClr val="262626"/>
          </a:solidFill>
          <a:latin typeface="Century Schoolbook" pitchFamily="18" charset="0"/>
        </a:defRPr>
      </a:lvl3pPr>
      <a:lvl4pPr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i="1">
          <a:solidFill>
            <a:srgbClr val="262626"/>
          </a:solidFill>
          <a:latin typeface="Century Schoolbook" pitchFamily="18" charset="0"/>
        </a:defRPr>
      </a:lvl4pPr>
      <a:lvl5pPr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i="1">
          <a:solidFill>
            <a:srgbClr val="262626"/>
          </a:solidFill>
          <a:latin typeface="Century Schoolbook" pitchFamily="18" charset="0"/>
        </a:defRPr>
      </a:lvl5pPr>
      <a:lvl6pPr marL="457200"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i="1">
          <a:solidFill>
            <a:srgbClr val="262626"/>
          </a:solidFill>
          <a:latin typeface="Century Schoolbook" pitchFamily="18" charset="0"/>
        </a:defRPr>
      </a:lvl6pPr>
      <a:lvl7pPr marL="914400"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i="1">
          <a:solidFill>
            <a:srgbClr val="262626"/>
          </a:solidFill>
          <a:latin typeface="Century Schoolbook" pitchFamily="18" charset="0"/>
        </a:defRPr>
      </a:lvl7pPr>
      <a:lvl8pPr marL="1371600"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i="1">
          <a:solidFill>
            <a:srgbClr val="262626"/>
          </a:solidFill>
          <a:latin typeface="Century Schoolbook" pitchFamily="18" charset="0"/>
        </a:defRPr>
      </a:lvl8pPr>
      <a:lvl9pPr marL="1828800"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i="1">
          <a:solidFill>
            <a:srgbClr val="262626"/>
          </a:solidFill>
          <a:latin typeface="Century Schoolbook" pitchFamily="18" charset="0"/>
        </a:defRPr>
      </a:lvl9pPr>
    </p:titleStyle>
    <p:bodyStyle>
      <a:lvl1pPr marL="282575" indent="-282575" algn="l" defTabSz="685800" rtl="0" eaLnBrk="1" fontAlgn="base" hangingPunct="1">
        <a:lnSpc>
          <a:spcPct val="112000"/>
        </a:lnSpc>
        <a:spcBef>
          <a:spcPts val="900"/>
        </a:spcBef>
        <a:spcAft>
          <a:spcPct val="0"/>
        </a:spcAft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1pPr>
      <a:lvl2pPr marL="685800" indent="-282575" algn="l" defTabSz="685800" rtl="0" eaLnBrk="1" fontAlgn="base" hangingPunct="1">
        <a:lnSpc>
          <a:spcPct val="112000"/>
        </a:lnSpc>
        <a:spcBef>
          <a:spcPts val="900"/>
        </a:spcBef>
        <a:spcAft>
          <a:spcPct val="0"/>
        </a:spcAft>
        <a:buFont typeface="Corbel" pitchFamily="34" charset="0"/>
        <a:buChar char="–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82575" algn="l" defTabSz="685800" rtl="0" eaLnBrk="1" fontAlgn="base" hangingPunct="1">
        <a:lnSpc>
          <a:spcPct val="112000"/>
        </a:lnSpc>
        <a:spcBef>
          <a:spcPts val="900"/>
        </a:spcBef>
        <a:spcAft>
          <a:spcPct val="0"/>
        </a:spcAft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82575" algn="l" defTabSz="685800" rtl="0" eaLnBrk="1" fontAlgn="base" hangingPunct="1">
        <a:lnSpc>
          <a:spcPct val="112000"/>
        </a:lnSpc>
        <a:spcBef>
          <a:spcPts val="900"/>
        </a:spcBef>
        <a:spcAft>
          <a:spcPct val="0"/>
        </a:spcAft>
        <a:buFont typeface="Corbel" pitchFamily="34" charset="0"/>
        <a:buChar char="–"/>
        <a:defRPr sz="1400"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82575" algn="l" defTabSz="685800" rtl="0" eaLnBrk="1" fontAlgn="base" hangingPunct="1">
        <a:lnSpc>
          <a:spcPct val="112000"/>
        </a:lnSpc>
        <a:spcBef>
          <a:spcPts val="900"/>
        </a:spcBef>
        <a:spcAft>
          <a:spcPct val="0"/>
        </a:spcAft>
        <a:buFont typeface="Arial" charset="0"/>
        <a:buChar char="•"/>
        <a:defRPr sz="1400" i="1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42900"/>
            <a:ext cx="5257800" cy="685800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0" i="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Lesson 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8308" y="4953000"/>
            <a:ext cx="5685692" cy="609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400" b="1" i="0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Viner Hand ITC" panose="03070502030502020203" pitchFamily="66" charset="0"/>
              </a:rPr>
              <a:t>       Aesop’s fables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7200" y="6477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8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4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4" decel="50000">
                                          <p:stCondLst>
                                            <p:cond delay="13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8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4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4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35038"/>
            <a:ext cx="8991600" cy="16557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Font typeface="Arial" charset="0"/>
              <a:buNone/>
            </a:pPr>
            <a:r>
              <a:rPr lang="en-US" sz="2800" dirty="0">
                <a:latin typeface="Comic Sans MS" pitchFamily="66" charset="0"/>
              </a:rPr>
              <a:t>The son tried with all his </a:t>
            </a:r>
            <a:r>
              <a:rPr lang="en-US" sz="2800" dirty="0">
                <a:solidFill>
                  <a:srgbClr val="92D050"/>
                </a:solidFill>
                <a:latin typeface="Comic Sans MS" pitchFamily="66" charset="0"/>
              </a:rPr>
              <a:t>might</a:t>
            </a:r>
            <a:r>
              <a:rPr lang="en-US" sz="2800" dirty="0">
                <a:latin typeface="Comic Sans MS" pitchFamily="66" charset="0"/>
              </a:rPr>
              <a:t>, but he could not break the bundle. One by one, the other brothers tried. Not one of them was </a:t>
            </a:r>
            <a:r>
              <a:rPr lang="en-US" sz="2800" dirty="0">
                <a:solidFill>
                  <a:srgbClr val="00B0F0"/>
                </a:solidFill>
                <a:latin typeface="Comic Sans MS" pitchFamily="66" charset="0"/>
              </a:rPr>
              <a:t>strong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enough</a:t>
            </a:r>
            <a:r>
              <a:rPr lang="en-US" sz="2800" dirty="0">
                <a:latin typeface="Comic Sans MS" pitchFamily="66" charset="0"/>
              </a:rPr>
              <a:t>…</a:t>
            </a:r>
          </a:p>
        </p:txBody>
      </p:sp>
      <p:pic>
        <p:nvPicPr>
          <p:cNvPr id="9219" name="Picture 6" descr="Breaking bundle of stic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" y="2741613"/>
            <a:ext cx="3241675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8" descr="https://i.ytimg.com/vi/4LHYiyM6TJA/maxresdefault.jpg"/>
          <p:cNvPicPr>
            <a:picLocks noChangeAspect="1" noChangeArrowheads="1"/>
          </p:cNvPicPr>
          <p:nvPr/>
        </p:nvPicPr>
        <p:blipFill>
          <a:blip r:embed="rId3"/>
          <a:srcRect l="12500" r="12500"/>
          <a:stretch>
            <a:fillRect/>
          </a:stretch>
        </p:blipFill>
        <p:spPr bwMode="auto">
          <a:xfrm>
            <a:off x="3505200" y="2895600"/>
            <a:ext cx="5562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>
                  <a:solidFill>
                    <a:schemeClr val="bg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Story Continued… </a:t>
            </a:r>
            <a:endParaRPr lang="en-US" sz="4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7200" y="6477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>
                  <a:solidFill>
                    <a:schemeClr val="bg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Words Focus</a:t>
            </a:r>
            <a:endParaRPr lang="en-US" sz="4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990599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Comic Sans MS" panose="030F0702030302020204" pitchFamily="66" charset="0"/>
              </a:rPr>
              <a:t>Might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99059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00" y="990599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maɪt</a:t>
            </a:r>
            <a:endParaRPr lang="en-US" sz="3200" b="1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99059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990597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92D050"/>
                </a:solidFill>
                <a:latin typeface="Comic Sans MS" panose="030F0702030302020204" pitchFamily="66" charset="0"/>
              </a:rPr>
              <a:t>শক্তি, সামর্থ্য</a:t>
            </a:r>
            <a:endParaRPr lang="en-US" sz="32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1781887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Comic Sans MS" panose="030F0702030302020204" pitchFamily="66" charset="0"/>
              </a:rPr>
              <a:t>Strong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27738" y="1781677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94670" y="1781256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strɒŋ</a:t>
            </a:r>
            <a:endParaRPr lang="en-US" sz="32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1781257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25330" y="178125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B0F0"/>
                </a:solidFill>
                <a:latin typeface="Comic Sans MS" panose="030F0702030302020204" pitchFamily="66" charset="0"/>
              </a:rPr>
              <a:t>শক্তিশালী</a:t>
            </a:r>
            <a:endParaRPr lang="en-US" sz="32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257275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Enough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27738" y="257541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94670" y="2571913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ɪˈnʌf</a:t>
            </a:r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0883" y="257457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01883" y="257191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যথেষ্ট</a:t>
            </a:r>
            <a:endParaRPr lang="en-US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77200" y="6477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76200" y="911225"/>
            <a:ext cx="6172200" cy="373697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en-US" sz="3000" dirty="0">
                <a:latin typeface="Comic Sans MS" pitchFamily="66" charset="0"/>
              </a:rPr>
              <a:t>The father smiled, “Now, my sons, 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untie</a:t>
            </a:r>
            <a:r>
              <a:rPr lang="en-US" sz="3000" dirty="0">
                <a:latin typeface="Comic Sans MS" pitchFamily="66" charset="0"/>
              </a:rPr>
              <a:t> the bundle. Each of you, take a stick and try to break it.” This time they had no </a:t>
            </a:r>
            <a:r>
              <a:rPr lang="en-US" sz="3000" dirty="0">
                <a:solidFill>
                  <a:schemeClr val="accent2"/>
                </a:solidFill>
                <a:latin typeface="Comic Sans MS" pitchFamily="66" charset="0"/>
              </a:rPr>
              <a:t>difficulty </a:t>
            </a:r>
            <a:r>
              <a:rPr lang="en-US" sz="3000" dirty="0">
                <a:latin typeface="Comic Sans MS" pitchFamily="66" charset="0"/>
              </a:rPr>
              <a:t>breaking the sticks. In a few 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moments</a:t>
            </a:r>
            <a:r>
              <a:rPr lang="en-US" sz="3000" dirty="0">
                <a:latin typeface="Comic Sans MS" pitchFamily="66" charset="0"/>
              </a:rPr>
              <a:t> all the sticks were broken.</a:t>
            </a:r>
          </a:p>
        </p:txBody>
      </p:sp>
      <p:pic>
        <p:nvPicPr>
          <p:cNvPr id="10243" name="Picture 4" descr="https://gintai.files.wordpress.com/2012/02/20120205-1403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911225"/>
            <a:ext cx="274320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>
                  <a:solidFill>
                    <a:schemeClr val="bg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Story Continued… </a:t>
            </a:r>
            <a:endParaRPr lang="en-US" sz="4000" dirty="0">
              <a:latin typeface="+mn-lt"/>
            </a:endParaRP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76200" y="4724400"/>
            <a:ext cx="8991600" cy="1477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3000" dirty="0">
                <a:latin typeface="Comic Sans MS" pitchFamily="66" charset="0"/>
              </a:rPr>
              <a:t>The old man looked at his sons affectionately and said, </a:t>
            </a:r>
          </a:p>
          <a:p>
            <a:pPr algn="ctr" eaLnBrk="1" hangingPunct="1"/>
            <a:r>
              <a:rPr lang="en-US" sz="3000" dirty="0">
                <a:latin typeface="Comic Sans MS" pitchFamily="66" charset="0"/>
              </a:rPr>
              <a:t>“Remember, in </a:t>
            </a:r>
            <a:r>
              <a:rPr lang="en-US" sz="3000" dirty="0">
                <a:solidFill>
                  <a:srgbClr val="7030A0"/>
                </a:solidFill>
                <a:latin typeface="Comic Sans MS" pitchFamily="66" charset="0"/>
              </a:rPr>
              <a:t>unity</a:t>
            </a:r>
            <a:r>
              <a:rPr lang="en-US" sz="3000" dirty="0">
                <a:latin typeface="Comic Sans MS" pitchFamily="66" charset="0"/>
              </a:rPr>
              <a:t> there is strength.”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7200" y="6477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3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animBg="1"/>
      <p:bldP spid="8" grpId="0" animBg="1"/>
      <p:bldP spid="102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>
                  <a:solidFill>
                    <a:schemeClr val="bg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Words Focus</a:t>
            </a:r>
            <a:endParaRPr lang="en-US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990599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Untie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99059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0" y="990599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ʌnˈtaɪ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99059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990597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বন্ধনমুক্ত করা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17760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Comic Sans MS" panose="030F0702030302020204" pitchFamily="66" charset="0"/>
              </a:rPr>
              <a:t>Difficulty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17760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4600" y="177602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dɪfɪkəlti</a:t>
            </a:r>
            <a:endParaRPr lang="en-US" sz="32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177581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5400" y="177560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2"/>
                </a:solidFill>
                <a:latin typeface="Comic Sans MS" panose="030F0702030302020204" pitchFamily="66" charset="0"/>
              </a:rPr>
              <a:t>অসুবিধা, বাধা</a:t>
            </a:r>
            <a:endParaRPr lang="en-US" sz="32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256145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Moment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600" y="256145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4600" y="2561451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məʊmənt</a:t>
            </a:r>
            <a:endParaRPr 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256145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05400" y="256145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মুহূর্ত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" y="3346877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Unity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33600" y="3346877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4600" y="3346876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juːnəti</a:t>
            </a:r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4400" y="334687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05400" y="334687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একতা, ঐক্য </a:t>
            </a:r>
            <a:endParaRPr lang="en-US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77200" y="6477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>
                  <a:solidFill>
                    <a:schemeClr val="bg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Synonyms…</a:t>
            </a:r>
            <a:r>
              <a:rPr lang="bn-IN" sz="4000" dirty="0">
                <a:ln>
                  <a:solidFill>
                    <a:schemeClr val="bg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        </a:t>
            </a:r>
            <a:r>
              <a:rPr lang="en-US" sz="4000" dirty="0">
                <a:ln>
                  <a:solidFill>
                    <a:schemeClr val="bg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Antonyms…</a:t>
            </a:r>
            <a:endParaRPr lang="en-US" sz="40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027408"/>
              </p:ext>
            </p:extLst>
          </p:nvPr>
        </p:nvGraphicFramePr>
        <p:xfrm>
          <a:off x="76200" y="990600"/>
          <a:ext cx="899160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17">
                  <a:extLst>
                    <a:ext uri="{9D8B030D-6E8A-4147-A177-3AD203B41FA5}">
                      <a16:colId xmlns="" xmlns:a16="http://schemas.microsoft.com/office/drawing/2014/main" val="204375878"/>
                    </a:ext>
                  </a:extLst>
                </a:gridCol>
                <a:gridCol w="3630979">
                  <a:extLst>
                    <a:ext uri="{9D8B030D-6E8A-4147-A177-3AD203B41FA5}">
                      <a16:colId xmlns="" xmlns:a16="http://schemas.microsoft.com/office/drawing/2014/main" val="280128797"/>
                    </a:ext>
                  </a:extLst>
                </a:gridCol>
                <a:gridCol w="3884304">
                  <a:extLst>
                    <a:ext uri="{9D8B030D-6E8A-4147-A177-3AD203B41FA5}">
                      <a16:colId xmlns="" xmlns:a16="http://schemas.microsoft.com/office/drawing/2014/main" val="2300405472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Synonyms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+mj-lt"/>
                        </a:rPr>
                        <a:t>Antonyms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385941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Slave</a:t>
                      </a:r>
                      <a:endParaRPr lang="en-US" sz="24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Servant [</a:t>
                      </a:r>
                      <a:r>
                        <a:rPr lang="bn-IN" sz="24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কৃতদাস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Master </a:t>
                      </a:r>
                      <a:r>
                        <a:rPr lang="en-US" sz="24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[</a:t>
                      </a:r>
                      <a:r>
                        <a:rPr lang="bn-IN" sz="24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মনিব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]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96247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B0F0"/>
                          </a:solidFill>
                          <a:latin typeface="Comic Sans MS" pitchFamily="66" charset="0"/>
                        </a:rPr>
                        <a:t>Famous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Renowned [</a:t>
                      </a:r>
                      <a:r>
                        <a:rPr lang="bn-IN" sz="2400" b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প্রখ্যাত</a:t>
                      </a:r>
                      <a:r>
                        <a:rPr lang="en-US" sz="2400" b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Unknown</a:t>
                      </a:r>
                      <a:r>
                        <a:rPr lang="en-US" sz="2400" b="0" baseline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 [</a:t>
                      </a:r>
                      <a:r>
                        <a:rPr lang="bn-IN" sz="2400" b="0" baseline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অপরিচিত</a:t>
                      </a:r>
                      <a:r>
                        <a:rPr lang="en-US" sz="2400" b="0" baseline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]</a:t>
                      </a:r>
                      <a:endParaRPr lang="en-US" sz="2400" b="0" dirty="0">
                        <a:solidFill>
                          <a:srgbClr val="00B0F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1816369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Fable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Tale [</a:t>
                      </a:r>
                      <a:r>
                        <a:rPr lang="bn-IN" sz="2400" b="0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রূপকথা</a:t>
                      </a:r>
                      <a:r>
                        <a:rPr lang="en-US" sz="2400" b="0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Non-Fiction</a:t>
                      </a:r>
                      <a:r>
                        <a:rPr lang="en-US" sz="2400" b="0" baseline="0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[</a:t>
                      </a:r>
                      <a:r>
                        <a:rPr lang="bn-IN" sz="2400" b="0" baseline="0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প্রকৃত তথ্যভিত্তিক গল্প</a:t>
                      </a:r>
                      <a:r>
                        <a:rPr lang="en-US" sz="2400" b="0" baseline="0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]</a:t>
                      </a:r>
                      <a:endParaRPr lang="bn-IN" sz="2400" b="0" baseline="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1320949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Enjoy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Pleasure</a:t>
                      </a:r>
                      <a:r>
                        <a:rPr lang="en-US" sz="2400" b="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[</a:t>
                      </a:r>
                      <a:r>
                        <a:rPr lang="bn-IN" sz="2400" b="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আনন্দ পাওয়া</a:t>
                      </a:r>
                      <a:r>
                        <a:rPr lang="en-US" sz="2400" b="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]</a:t>
                      </a:r>
                      <a:endParaRPr lang="en-US" sz="2400" b="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Suffer [</a:t>
                      </a:r>
                      <a:r>
                        <a:rPr lang="bn-IN" sz="2400" b="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কষ্ট পাওয়া</a:t>
                      </a:r>
                      <a:r>
                        <a:rPr lang="en-US" sz="2400" b="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]</a:t>
                      </a:r>
                      <a:endParaRPr lang="bn-IN" sz="2400" b="0" baseline="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226816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Gather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Collect</a:t>
                      </a:r>
                      <a:r>
                        <a:rPr lang="en-US" sz="2400" b="0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[</a:t>
                      </a:r>
                      <a:r>
                        <a:rPr lang="bn-IN" sz="2400" b="0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সংগ্রহ</a:t>
                      </a:r>
                      <a:r>
                        <a:rPr lang="en-US" sz="2400" b="0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]</a:t>
                      </a:r>
                      <a:r>
                        <a:rPr lang="bn-IN" sz="2400" b="0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endParaRPr lang="en-US" sz="2400" b="0" dirty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Spread [</a:t>
                      </a:r>
                      <a:r>
                        <a:rPr lang="bn-IN" sz="2400" b="0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বিস্তার</a:t>
                      </a:r>
                      <a:r>
                        <a:rPr lang="en-US" sz="2400" b="0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]</a:t>
                      </a:r>
                      <a:endParaRPr lang="bn-IN" sz="2400" b="0" baseline="0" dirty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566813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FF0066"/>
                          </a:solidFill>
                          <a:latin typeface="Comic Sans MS" pitchFamily="66" charset="0"/>
                        </a:rPr>
                        <a:t>Bundle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Bunch [</a:t>
                      </a:r>
                      <a:r>
                        <a:rPr lang="bn-IN" sz="2400" b="0" dirty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আঁটি</a:t>
                      </a:r>
                      <a:r>
                        <a:rPr lang="en-US" sz="2400" b="0" dirty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Individual [</a:t>
                      </a:r>
                      <a:r>
                        <a:rPr lang="bn-IN" sz="2400" b="0" baseline="0" dirty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একক</a:t>
                      </a:r>
                      <a:r>
                        <a:rPr lang="en-US" sz="2400" b="0" baseline="0" dirty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]</a:t>
                      </a:r>
                      <a:endParaRPr lang="bn-IN" sz="2400" b="0" baseline="0" dirty="0">
                        <a:solidFill>
                          <a:srgbClr val="FF0066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937329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Difficult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Hard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[</a:t>
                      </a:r>
                      <a:r>
                        <a:rPr lang="bn-IN" sz="24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কঠিন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]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Easy [</a:t>
                      </a:r>
                      <a:r>
                        <a:rPr lang="bn-IN" sz="24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সহজ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]</a:t>
                      </a:r>
                      <a:endParaRPr lang="bn-IN" sz="24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553663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Unite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Unify [</a:t>
                      </a:r>
                      <a:r>
                        <a:rPr lang="bn-IN" sz="2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ঐক্যবদ্ধ</a:t>
                      </a:r>
                      <a:r>
                        <a:rPr lang="bn-IN" sz="24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 করা</a:t>
                      </a:r>
                      <a:r>
                        <a:rPr lang="en-US" sz="2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Divide [</a:t>
                      </a:r>
                      <a:r>
                        <a:rPr lang="bn-IN" sz="24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বিভক্ত করা</a:t>
                      </a:r>
                      <a:r>
                        <a:rPr lang="en-US" sz="24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]</a:t>
                      </a:r>
                      <a:endParaRPr lang="bn-IN" sz="2400" b="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1279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77200" y="6477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46482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3000" dirty="0">
                <a:latin typeface="Comic Sans MS" pitchFamily="66" charset="0"/>
              </a:rPr>
              <a:t>Tie = </a:t>
            </a:r>
            <a:r>
              <a:rPr lang="en-US" sz="3000" dirty="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en-US" sz="3000" dirty="0">
                <a:latin typeface="Comic Sans MS" pitchFamily="66" charset="0"/>
              </a:rPr>
              <a:t>tie [</a:t>
            </a:r>
            <a:r>
              <a:rPr lang="en-US" sz="3000" dirty="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en-US" sz="3000" dirty="0">
                <a:latin typeface="Comic Sans MS" pitchFamily="66" charset="0"/>
              </a:rPr>
              <a:t>-tie]</a:t>
            </a:r>
          </a:p>
          <a:p>
            <a:pPr marL="0" indent="0">
              <a:buFont typeface="Arial" charset="0"/>
              <a:buNone/>
            </a:pPr>
            <a:r>
              <a:rPr lang="bn-IN" sz="3000" dirty="0">
                <a:latin typeface="Comic Sans MS" pitchFamily="66" charset="0"/>
              </a:rPr>
              <a:t>		</a:t>
            </a:r>
            <a:r>
              <a:rPr lang="en-US" sz="3000" dirty="0">
                <a:latin typeface="Comic Sans MS" pitchFamily="66" charset="0"/>
              </a:rPr>
              <a:t>Here, </a:t>
            </a:r>
            <a:r>
              <a:rPr lang="en-US" sz="3000" dirty="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en-US" sz="3000" dirty="0">
                <a:solidFill>
                  <a:schemeClr val="tx1"/>
                </a:solidFill>
                <a:latin typeface="Comic Sans MS" pitchFamily="66" charset="0"/>
              </a:rPr>
              <a:t>-</a:t>
            </a:r>
            <a:r>
              <a:rPr lang="en-US" sz="3000" dirty="0">
                <a:latin typeface="Comic Sans MS" pitchFamily="66" charset="0"/>
              </a:rPr>
              <a:t> used to mean not or opposite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00013" y="2590800"/>
            <a:ext cx="3581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3000" dirty="0">
                <a:latin typeface="Comic Sans MS" pitchFamily="66" charset="0"/>
              </a:rPr>
              <a:t>Like the  </a:t>
            </a:r>
            <a:r>
              <a:rPr lang="en-US" sz="3000" b="1" dirty="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en-US" sz="3000" b="1" dirty="0">
                <a:latin typeface="Comic Sans MS" pitchFamily="66" charset="0"/>
              </a:rPr>
              <a:t>-, </a:t>
            </a:r>
            <a:r>
              <a:rPr lang="en-US" sz="3000" dirty="0">
                <a:latin typeface="Comic Sans MS" pitchFamily="66" charset="0"/>
              </a:rPr>
              <a:t>also we can use </a:t>
            </a:r>
            <a:r>
              <a:rPr lang="en-US" sz="3000" b="1" dirty="0" err="1">
                <a:solidFill>
                  <a:srgbClr val="00B0F0"/>
                </a:solidFill>
                <a:latin typeface="Comic Sans MS" pitchFamily="66" charset="0"/>
              </a:rPr>
              <a:t>im</a:t>
            </a:r>
            <a:r>
              <a:rPr lang="en-US" sz="3000" b="1" dirty="0">
                <a:latin typeface="Comic Sans MS" pitchFamily="66" charset="0"/>
              </a:rPr>
              <a:t>-, </a:t>
            </a:r>
            <a:r>
              <a:rPr lang="en-US" sz="3000" b="1" dirty="0">
                <a:solidFill>
                  <a:srgbClr val="FFC000"/>
                </a:solidFill>
                <a:latin typeface="Comic Sans MS" pitchFamily="66" charset="0"/>
              </a:rPr>
              <a:t>in</a:t>
            </a:r>
            <a:r>
              <a:rPr lang="en-US" sz="3000" b="1" dirty="0">
                <a:latin typeface="Comic Sans MS" pitchFamily="66" charset="0"/>
              </a:rPr>
              <a:t>-, </a:t>
            </a:r>
            <a:r>
              <a:rPr lang="en-US" sz="3000" b="1" dirty="0">
                <a:solidFill>
                  <a:srgbClr val="00B050"/>
                </a:solidFill>
                <a:latin typeface="Comic Sans MS" pitchFamily="66" charset="0"/>
              </a:rPr>
              <a:t>dis</a:t>
            </a:r>
            <a:r>
              <a:rPr lang="en-US" sz="3000" b="1" dirty="0">
                <a:latin typeface="Comic Sans MS" pitchFamily="66" charset="0"/>
              </a:rPr>
              <a:t>-,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4572000" y="2590800"/>
            <a:ext cx="4343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buFont typeface="Wingdings" pitchFamily="2" charset="2"/>
              <a:buChar char="q"/>
            </a:pPr>
            <a:r>
              <a:rPr lang="en-US" sz="3000" dirty="0">
                <a:latin typeface="Comic Sans MS" pitchFamily="66" charset="0"/>
              </a:rPr>
              <a:t>Tie= </a:t>
            </a:r>
            <a:r>
              <a:rPr lang="en-US" sz="3000" dirty="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en-US" sz="3000" dirty="0">
                <a:latin typeface="Comic Sans MS" pitchFamily="66" charset="0"/>
              </a:rPr>
              <a:t>tie</a:t>
            </a:r>
            <a:endParaRPr lang="bn-IN" sz="3000" dirty="0">
              <a:latin typeface="Comic Sans MS" pitchFamily="66" charset="0"/>
            </a:endParaRPr>
          </a:p>
          <a:p>
            <a:pPr marL="457200" indent="-457200" eaLnBrk="1" hangingPunct="1">
              <a:buFont typeface="Wingdings" pitchFamily="2" charset="2"/>
              <a:buChar char="q"/>
            </a:pPr>
            <a:r>
              <a:rPr lang="en-US" sz="3000" dirty="0">
                <a:latin typeface="Comic Sans MS" pitchFamily="66" charset="0"/>
              </a:rPr>
              <a:t>Fold = </a:t>
            </a:r>
            <a:r>
              <a:rPr lang="en-US" sz="3000" dirty="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en-US" sz="3000" dirty="0">
                <a:latin typeface="Comic Sans MS" pitchFamily="66" charset="0"/>
              </a:rPr>
              <a:t>fold</a:t>
            </a:r>
          </a:p>
          <a:p>
            <a:pPr marL="457200" indent="-457200" eaLnBrk="1" hangingPunct="1">
              <a:buFont typeface="Wingdings" pitchFamily="2" charset="2"/>
              <a:buChar char="q"/>
            </a:pPr>
            <a:r>
              <a:rPr lang="en-US" sz="3000" dirty="0">
                <a:latin typeface="Comic Sans MS" pitchFamily="66" charset="0"/>
              </a:rPr>
              <a:t> Like= </a:t>
            </a:r>
            <a:r>
              <a:rPr lang="en-US" sz="3000" dirty="0">
                <a:solidFill>
                  <a:srgbClr val="00B050"/>
                </a:solidFill>
                <a:latin typeface="Comic Sans MS" pitchFamily="66" charset="0"/>
              </a:rPr>
              <a:t>Dis</a:t>
            </a:r>
            <a:r>
              <a:rPr lang="en-US" sz="3000" dirty="0">
                <a:latin typeface="Comic Sans MS" pitchFamily="66" charset="0"/>
              </a:rPr>
              <a:t>like               </a:t>
            </a:r>
          </a:p>
          <a:p>
            <a:pPr marL="457200" indent="-457200" eaLnBrk="1" hangingPunct="1">
              <a:buFont typeface="Wingdings" pitchFamily="2" charset="2"/>
              <a:buChar char="q"/>
            </a:pPr>
            <a:r>
              <a:rPr lang="en-US" sz="3000" dirty="0">
                <a:latin typeface="Comic Sans MS" pitchFamily="66" charset="0"/>
              </a:rPr>
              <a:t>Possible= </a:t>
            </a:r>
            <a:r>
              <a:rPr lang="en-US" sz="3000" dirty="0">
                <a:solidFill>
                  <a:srgbClr val="00B0F0"/>
                </a:solidFill>
                <a:latin typeface="Comic Sans MS" pitchFamily="66" charset="0"/>
              </a:rPr>
              <a:t>Im</a:t>
            </a:r>
            <a:r>
              <a:rPr lang="en-US" sz="3000" dirty="0">
                <a:latin typeface="Comic Sans MS" pitchFamily="66" charset="0"/>
              </a:rPr>
              <a:t>possible</a:t>
            </a:r>
          </a:p>
          <a:p>
            <a:pPr marL="457200" indent="-457200" eaLnBrk="1" hangingPunct="1">
              <a:buFont typeface="Wingdings" pitchFamily="2" charset="2"/>
              <a:buChar char="q"/>
            </a:pPr>
            <a:r>
              <a:rPr lang="en-US" sz="3000" dirty="0">
                <a:latin typeface="Comic Sans MS" pitchFamily="66" charset="0"/>
              </a:rPr>
              <a:t>Correct= </a:t>
            </a:r>
            <a:r>
              <a:rPr lang="en-US" sz="3000" dirty="0">
                <a:solidFill>
                  <a:srgbClr val="FFC000"/>
                </a:solidFill>
                <a:latin typeface="Comic Sans MS" pitchFamily="66" charset="0"/>
              </a:rPr>
              <a:t>In</a:t>
            </a:r>
            <a:r>
              <a:rPr lang="en-US" sz="3000" dirty="0">
                <a:latin typeface="Comic Sans MS" pitchFamily="66" charset="0"/>
              </a:rPr>
              <a:t>correct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>
                  <a:solidFill>
                    <a:schemeClr val="bg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Word Focus…</a:t>
            </a:r>
            <a:endParaRPr lang="en-US" sz="4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7200" y="6477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122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3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3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3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3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3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animBg="1"/>
      <p:bldP spid="12291" grpId="0"/>
      <p:bldP spid="12292" grpId="0" build="allAtOnce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0292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000" dirty="0">
                <a:solidFill>
                  <a:srgbClr val="FF0000"/>
                </a:solidFill>
                <a:latin typeface="Comic Sans MS" pitchFamily="66" charset="0"/>
              </a:rPr>
              <a:t>Who is Aesop</a:t>
            </a:r>
            <a:r>
              <a:rPr lang="en-US" sz="3000" b="1" dirty="0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  <a:p>
            <a:r>
              <a:rPr lang="en-US" sz="3000" dirty="0">
                <a:solidFill>
                  <a:srgbClr val="0070C0"/>
                </a:solidFill>
                <a:latin typeface="Comic Sans MS" pitchFamily="66" charset="0"/>
              </a:rPr>
              <a:t>What </a:t>
            </a:r>
            <a:r>
              <a:rPr lang="en-US" sz="3000" dirty="0" smtClean="0">
                <a:solidFill>
                  <a:srgbClr val="0070C0"/>
                </a:solidFill>
                <a:latin typeface="Comic Sans MS" pitchFamily="66" charset="0"/>
              </a:rPr>
              <a:t>made him </a:t>
            </a:r>
            <a:r>
              <a:rPr lang="en-US" sz="3000" dirty="0">
                <a:solidFill>
                  <a:srgbClr val="0070C0"/>
                </a:solidFill>
                <a:latin typeface="Comic Sans MS" pitchFamily="66" charset="0"/>
              </a:rPr>
              <a:t>famous?</a:t>
            </a:r>
          </a:p>
          <a:p>
            <a:r>
              <a:rPr lang="en-US" sz="3000" dirty="0" smtClean="0">
                <a:solidFill>
                  <a:srgbClr val="FF0066"/>
                </a:solidFill>
                <a:latin typeface="Comic Sans MS" pitchFamily="66" charset="0"/>
              </a:rPr>
              <a:t>How </a:t>
            </a:r>
            <a:r>
              <a:rPr lang="en-US" sz="3000" dirty="0">
                <a:solidFill>
                  <a:srgbClr val="FF0066"/>
                </a:solidFill>
                <a:latin typeface="Comic Sans MS" pitchFamily="66" charset="0"/>
              </a:rPr>
              <a:t>many </a:t>
            </a:r>
            <a:r>
              <a:rPr lang="en-US" sz="3000" dirty="0" smtClean="0">
                <a:solidFill>
                  <a:srgbClr val="FF0066"/>
                </a:solidFill>
                <a:latin typeface="Comic Sans MS" pitchFamily="66" charset="0"/>
              </a:rPr>
              <a:t>sons did he have?</a:t>
            </a:r>
            <a:endParaRPr lang="en-US" sz="3000" dirty="0">
              <a:solidFill>
                <a:srgbClr val="FF0066"/>
              </a:solidFill>
              <a:latin typeface="Comic Sans MS" pitchFamily="66" charset="0"/>
            </a:endParaRPr>
          </a:p>
          <a:p>
            <a:r>
              <a:rPr lang="en-US" sz="3000" dirty="0">
                <a:solidFill>
                  <a:srgbClr val="00B050"/>
                </a:solidFill>
                <a:latin typeface="Comic Sans MS" pitchFamily="66" charset="0"/>
              </a:rPr>
              <a:t>Who was lying on bed?</a:t>
            </a:r>
          </a:p>
          <a:p>
            <a:r>
              <a:rPr lang="en-US" sz="3000" dirty="0" smtClean="0">
                <a:solidFill>
                  <a:srgbClr val="7030A0"/>
                </a:solidFill>
                <a:latin typeface="Comic Sans MS" pitchFamily="66" charset="0"/>
              </a:rPr>
              <a:t>Whom did </a:t>
            </a:r>
            <a:r>
              <a:rPr lang="en-US" sz="3000" dirty="0">
                <a:solidFill>
                  <a:srgbClr val="7030A0"/>
                </a:solidFill>
                <a:latin typeface="Comic Sans MS" pitchFamily="66" charset="0"/>
              </a:rPr>
              <a:t>the old farmer </a:t>
            </a:r>
            <a:r>
              <a:rPr lang="en-US" sz="3000" dirty="0" smtClean="0">
                <a:solidFill>
                  <a:srgbClr val="7030A0"/>
                </a:solidFill>
                <a:latin typeface="Comic Sans MS" pitchFamily="66" charset="0"/>
              </a:rPr>
              <a:t>ask </a:t>
            </a:r>
            <a:r>
              <a:rPr lang="en-US" sz="3000" dirty="0">
                <a:solidFill>
                  <a:srgbClr val="7030A0"/>
                </a:solidFill>
                <a:latin typeface="Comic Sans MS" pitchFamily="66" charset="0"/>
              </a:rPr>
              <a:t>to bring the bundle of </a:t>
            </a:r>
            <a:r>
              <a:rPr lang="en-US" sz="3000" dirty="0" smtClean="0">
                <a:solidFill>
                  <a:srgbClr val="7030A0"/>
                </a:solidFill>
                <a:latin typeface="Comic Sans MS" pitchFamily="66" charset="0"/>
              </a:rPr>
              <a:t>sticks to?</a:t>
            </a:r>
            <a:endParaRPr lang="en-US" sz="3000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US" sz="3000" dirty="0">
                <a:solidFill>
                  <a:srgbClr val="00B0F0"/>
                </a:solidFill>
                <a:latin typeface="Comic Sans MS" pitchFamily="66" charset="0"/>
              </a:rPr>
              <a:t>How many sticks </a:t>
            </a:r>
            <a:r>
              <a:rPr lang="en-US" sz="3000" dirty="0" smtClean="0">
                <a:solidFill>
                  <a:srgbClr val="00B0F0"/>
                </a:solidFill>
                <a:latin typeface="Comic Sans MS" pitchFamily="66" charset="0"/>
              </a:rPr>
              <a:t>were </a:t>
            </a:r>
            <a:r>
              <a:rPr lang="en-US" sz="3000" dirty="0">
                <a:solidFill>
                  <a:srgbClr val="00B0F0"/>
                </a:solidFill>
                <a:latin typeface="Comic Sans MS" pitchFamily="66" charset="0"/>
              </a:rPr>
              <a:t>there in the bundle?</a:t>
            </a:r>
          </a:p>
          <a:p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Who tried first to break the bundle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?</a:t>
            </a:r>
            <a:endParaRPr lang="en-US" sz="3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>
                  <a:solidFill>
                    <a:schemeClr val="bg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Questions…</a:t>
            </a:r>
            <a:endParaRPr lang="en-US" sz="4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7200" y="6477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05361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Thank</a:t>
            </a:r>
            <a:endParaRPr lang="en-US" sz="8000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45720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effectLst>
                  <a:glow rad="101600">
                    <a:srgbClr val="FF0000">
                      <a:alpha val="60000"/>
                    </a:srgbClr>
                  </a:glow>
                  <a:reflection blurRad="6350" stA="55000" endA="50" endPos="85000" dist="60007" dir="5400000" sy="-100000" algn="bl" rotWithShape="0"/>
                </a:effectLst>
              </a:rPr>
              <a:t>You</a:t>
            </a:r>
            <a:endParaRPr lang="en-US" sz="8000" dirty="0">
              <a:effectLst>
                <a:glow rad="101600">
                  <a:srgbClr val="FF0000">
                    <a:alpha val="60000"/>
                  </a:srgb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7200" y="6477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60388"/>
            <a:ext cx="3238500" cy="81121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Prepared by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868031"/>
            <a:ext cx="4724400" cy="5937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err="1" smtClean="0">
                <a:solidFill>
                  <a:srgbClr val="FF0066"/>
                </a:solidFill>
                <a:latin typeface="Colonna MT" pitchFamily="82" charset="0"/>
              </a:rPr>
              <a:t>Shamima</a:t>
            </a:r>
            <a:r>
              <a:rPr lang="en-US" sz="4000" b="1" dirty="0" smtClean="0">
                <a:solidFill>
                  <a:srgbClr val="FF0066"/>
                </a:solidFill>
                <a:latin typeface="Colonna MT" pitchFamily="82" charset="0"/>
              </a:rPr>
              <a:t> Aktar </a:t>
            </a:r>
            <a:r>
              <a:rPr lang="en-US" sz="4000" b="1" dirty="0" err="1" smtClean="0">
                <a:solidFill>
                  <a:srgbClr val="FF0066"/>
                </a:solidFill>
                <a:latin typeface="Colonna MT" pitchFamily="82" charset="0"/>
              </a:rPr>
              <a:t>Asha</a:t>
            </a:r>
            <a:endParaRPr lang="en-US" sz="4000" b="1" dirty="0" smtClean="0">
              <a:solidFill>
                <a:srgbClr val="FF0066"/>
              </a:solidFill>
              <a:latin typeface="Colonna MT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2553831"/>
            <a:ext cx="441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Info: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7200" y="6477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5410200" cy="5937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66"/>
                </a:solidFill>
                <a:latin typeface="Colonna MT" pitchFamily="82" charset="0"/>
              </a:rPr>
              <a:t>Students will be able to-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Learning objectives:</a:t>
            </a:r>
            <a:endParaRPr lang="en-US" sz="4000" dirty="0">
              <a:latin typeface="+mn-lt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52400" y="1447800"/>
            <a:ext cx="8915400" cy="4800601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205740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r</a:t>
            </a:r>
            <a:r>
              <a:rPr lang="en-US" sz="2800" b="1" dirty="0" smtClean="0">
                <a:solidFill>
                  <a:srgbClr val="002060"/>
                </a:solidFill>
              </a:rPr>
              <a:t>ead and understand the text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u</a:t>
            </a:r>
            <a:r>
              <a:rPr lang="en-US" sz="2800" b="1" dirty="0" smtClean="0">
                <a:solidFill>
                  <a:srgbClr val="002060"/>
                </a:solidFill>
              </a:rPr>
              <a:t>nderstand and enjoy the story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learn some new words with their meaning and correct pronunciation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k</a:t>
            </a:r>
            <a:r>
              <a:rPr lang="en-US" sz="2800" b="1" dirty="0" smtClean="0">
                <a:solidFill>
                  <a:srgbClr val="002060"/>
                </a:solidFill>
              </a:rPr>
              <a:t>now the synonyms and antonyms of some words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a</a:t>
            </a:r>
            <a:r>
              <a:rPr lang="en-US" sz="2800" b="1" dirty="0" smtClean="0">
                <a:solidFill>
                  <a:srgbClr val="002060"/>
                </a:solidFill>
              </a:rPr>
              <a:t>nswer short questions using the text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r</a:t>
            </a:r>
            <a:r>
              <a:rPr lang="en-US" sz="2800" b="1" dirty="0" smtClean="0">
                <a:solidFill>
                  <a:srgbClr val="002060"/>
                </a:solidFill>
              </a:rPr>
              <a:t>ealize the morality of the story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77200" y="6477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66857"/>
      </p:ext>
    </p:extLst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5867400" cy="55626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n-US" sz="3200" dirty="0">
                <a:latin typeface="Comic Sans MS" pitchFamily="66" charset="0"/>
              </a:rPr>
              <a:t>Many </a:t>
            </a:r>
            <a:r>
              <a:rPr lang="en-US" sz="3200" dirty="0">
                <a:solidFill>
                  <a:srgbClr val="C00000"/>
                </a:solidFill>
                <a:latin typeface="Comic Sans MS" pitchFamily="66" charset="0"/>
              </a:rPr>
              <a:t>hundreds</a:t>
            </a:r>
            <a:r>
              <a:rPr lang="en-US" sz="3200" dirty="0">
                <a:latin typeface="Comic Sans MS" pitchFamily="66" charset="0"/>
              </a:rPr>
              <a:t> of years ago, Aesop, a Greek </a:t>
            </a:r>
            <a:r>
              <a:rPr lang="en-US" sz="3200" dirty="0">
                <a:solidFill>
                  <a:srgbClr val="00B050"/>
                </a:solidFill>
                <a:latin typeface="Comic Sans MS" pitchFamily="66" charset="0"/>
              </a:rPr>
              <a:t>slave</a:t>
            </a:r>
            <a:r>
              <a:rPr lang="en-US" sz="3200" dirty="0">
                <a:latin typeface="Comic Sans MS" pitchFamily="66" charset="0"/>
              </a:rPr>
              <a:t>, became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famous</a:t>
            </a:r>
            <a:r>
              <a:rPr lang="en-US" sz="3200" dirty="0">
                <a:latin typeface="Comic Sans MS" pitchFamily="66" charset="0"/>
              </a:rPr>
              <a:t> for the </a:t>
            </a:r>
            <a:r>
              <a:rPr lang="en-US" sz="3200" dirty="0">
                <a:solidFill>
                  <a:srgbClr val="00B0F0"/>
                </a:solidFill>
                <a:latin typeface="Comic Sans MS" pitchFamily="66" charset="0"/>
              </a:rPr>
              <a:t>fables</a:t>
            </a:r>
            <a:r>
              <a:rPr lang="en-US" sz="3200" dirty="0">
                <a:latin typeface="Comic Sans MS" pitchFamily="66" charset="0"/>
              </a:rPr>
              <a:t> he told. After so many years, people all over the world still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enjoy </a:t>
            </a:r>
            <a:r>
              <a:rPr lang="en-US" sz="3200" dirty="0">
                <a:latin typeface="Comic Sans MS" pitchFamily="66" charset="0"/>
              </a:rPr>
              <a:t>reading them today as much as the Greeks enjoyed listening to them long, long ago..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>
                  <a:solidFill>
                    <a:schemeClr val="bg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Introduction</a:t>
            </a:r>
            <a:endParaRPr lang="en-US" sz="4000" dirty="0">
              <a:latin typeface="+mn-lt"/>
            </a:endParaRPr>
          </a:p>
        </p:txBody>
      </p:sp>
      <p:pic>
        <p:nvPicPr>
          <p:cNvPr id="6148" name="Picture 2" descr="http://image.shutterstock.com/z/stock-vector-old-wise-man-226499188.jpg"/>
          <p:cNvPicPr>
            <a:picLocks noChangeAspect="1" noChangeArrowheads="1"/>
          </p:cNvPicPr>
          <p:nvPr/>
        </p:nvPicPr>
        <p:blipFill>
          <a:blip r:embed="rId2"/>
          <a:srcRect b="7404"/>
          <a:stretch>
            <a:fillRect/>
          </a:stretch>
        </p:blipFill>
        <p:spPr bwMode="auto">
          <a:xfrm>
            <a:off x="6096000" y="914400"/>
            <a:ext cx="2946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6477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uiExpand="1" build="allAtOnce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8800" y="457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>
                  <a:solidFill>
                    <a:schemeClr val="bg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Words Focus</a:t>
            </a:r>
            <a:endParaRPr lang="en-US" sz="4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990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Hundred</a:t>
            </a:r>
            <a:endParaRPr lang="en-US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990599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hʌndrəd</a:t>
            </a:r>
            <a:endParaRPr lang="en-US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99059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99059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400" y="990597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শত</a:t>
            </a:r>
            <a:r>
              <a:rPr lang="en-US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en-US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1781887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Slave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600" y="1781887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600" y="1781886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sleɪv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178517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5400" y="1781886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কৃতদাস</a:t>
            </a:r>
            <a:endParaRPr lang="en-US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2573174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Famous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27738" y="257317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02876" y="2573173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feɪməs</a:t>
            </a:r>
            <a:endParaRPr 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4400" y="2573172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99538" y="2569883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বিখ্যাত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338" y="3363287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Fable</a:t>
            </a:r>
            <a:endParaRPr lang="en-US" sz="32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27738" y="336328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14600" y="336328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feɪbl</a:t>
            </a:r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18538" y="336116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99538" y="3354591"/>
            <a:ext cx="3282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B0F0"/>
                </a:solidFill>
                <a:latin typeface="Comic Sans MS" panose="030F0702030302020204" pitchFamily="66" charset="0"/>
              </a:rPr>
              <a:t>উপকথা, রূপকথা</a:t>
            </a:r>
            <a:endParaRPr lang="en-US" sz="32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14600" y="4063425"/>
            <a:ext cx="1555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/>
              <a:t>ɪnˈdʒɔɪ</a:t>
            </a:r>
            <a:endParaRPr lang="en-US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6200" y="41148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Enjoy</a:t>
            </a:r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33600" y="41396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24400" y="41396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99538" y="4139625"/>
            <a:ext cx="1987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উপভোগ</a:t>
            </a:r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77200" y="6477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7" descr="http://md-r-k.yu.tl/files/strength-in-unity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" y="838200"/>
            <a:ext cx="8994775" cy="3424238"/>
          </a:xfrm>
        </p:spPr>
      </p:pic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76200" y="4362450"/>
            <a:ext cx="8991600" cy="2462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3000" dirty="0">
                <a:latin typeface="Comic Sans MS" pitchFamily="66" charset="0"/>
              </a:rPr>
              <a:t>Long ago and far away , there was an old farmer who had seven sons. One day, the old farmer was </a:t>
            </a:r>
            <a:r>
              <a:rPr lang="en-US" sz="3000" dirty="0">
                <a:solidFill>
                  <a:srgbClr val="0070C0"/>
                </a:solidFill>
                <a:latin typeface="Comic Sans MS" pitchFamily="66" charset="0"/>
              </a:rPr>
              <a:t>lying</a:t>
            </a:r>
            <a:r>
              <a:rPr lang="en-US" sz="3000" dirty="0">
                <a:latin typeface="Comic Sans MS" pitchFamily="66" charset="0"/>
              </a:rPr>
              <a:t> on his bed and he </a:t>
            </a:r>
            <a:r>
              <a:rPr lang="en-US" sz="3000" dirty="0">
                <a:solidFill>
                  <a:srgbClr val="002060"/>
                </a:solidFill>
                <a:latin typeface="Comic Sans MS" pitchFamily="66" charset="0"/>
              </a:rPr>
              <a:t>thought</a:t>
            </a:r>
            <a:r>
              <a:rPr lang="en-US" sz="3000" dirty="0">
                <a:latin typeface="Comic Sans MS" pitchFamily="66" charset="0"/>
              </a:rPr>
              <a:t> that he would not live much longer. He </a:t>
            </a:r>
            <a:r>
              <a:rPr lang="en-US" sz="3000" dirty="0">
                <a:solidFill>
                  <a:srgbClr val="7030A0"/>
                </a:solidFill>
                <a:latin typeface="Comic Sans MS" pitchFamily="66" charset="0"/>
              </a:rPr>
              <a:t>gathered</a:t>
            </a:r>
            <a:r>
              <a:rPr lang="en-US" sz="32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3000" dirty="0">
                <a:latin typeface="Comic Sans MS" pitchFamily="66" charset="0"/>
              </a:rPr>
              <a:t>his sons about him. He told a </a:t>
            </a:r>
            <a:r>
              <a:rPr lang="en-US" sz="3000" dirty="0">
                <a:solidFill>
                  <a:srgbClr val="FF0066"/>
                </a:solidFill>
                <a:latin typeface="Comic Sans MS" pitchFamily="66" charset="0"/>
              </a:rPr>
              <a:t>servant </a:t>
            </a:r>
            <a:r>
              <a:rPr lang="en-US" sz="3000" dirty="0">
                <a:latin typeface="Comic Sans MS" pitchFamily="66" charset="0"/>
              </a:rPr>
              <a:t>to bring</a:t>
            </a:r>
            <a:r>
              <a:rPr lang="en-US" sz="3200" dirty="0">
                <a:latin typeface="Comic Sans MS" pitchFamily="66" charset="0"/>
              </a:rPr>
              <a:t>..</a:t>
            </a:r>
            <a:endParaRPr lang="en-US" sz="3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>
                  <a:solidFill>
                    <a:schemeClr val="bg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Story: The Seven Sticks</a:t>
            </a:r>
            <a:endParaRPr lang="en-US" sz="4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7200" y="6477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>
                  <a:solidFill>
                    <a:schemeClr val="bg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Words Focus</a:t>
            </a:r>
            <a:endParaRPr lang="en-US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990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Lying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99059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0" y="990599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laɪɪŋ</a:t>
            </a:r>
            <a:endParaRPr lang="en-US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99059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990597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শয়ন</a:t>
            </a:r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1781887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Thought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178188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4600" y="1781884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θ</a:t>
            </a:r>
            <a:r>
              <a:rPr lang="en-US" sz="3200" b="1" dirty="0" err="1" smtClean="0"/>
              <a:t>ɔːt</a:t>
            </a:r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1781882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5400" y="178188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চিন্তা, ভাবনা</a:t>
            </a:r>
            <a:endParaRPr lang="en-US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2573172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Gathered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40634" y="2573172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28668" y="257316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ɡæðə</a:t>
            </a:r>
            <a:r>
              <a:rPr lang="en-US" sz="3200" b="1" dirty="0" smtClean="0"/>
              <a:t>(r)</a:t>
            </a:r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257316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12434" y="2573161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একত্রিত করা</a:t>
            </a:r>
            <a:endParaRPr lang="en-US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" y="3364457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66"/>
                </a:solidFill>
                <a:latin typeface="Comic Sans MS" panose="030F0702030302020204" pitchFamily="66" charset="0"/>
              </a:rPr>
              <a:t>Servant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0634" y="3364457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66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4600" y="3364438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sɜːvənt</a:t>
            </a:r>
            <a:endParaRPr lang="en-US" sz="32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4400" y="336443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66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12434" y="3364438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66"/>
                </a:solidFill>
                <a:latin typeface="Comic Sans MS" panose="030F0702030302020204" pitchFamily="66" charset="0"/>
              </a:rPr>
              <a:t>চাকর, ভৃত্য</a:t>
            </a:r>
            <a:endParaRPr lang="en-US" sz="32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77200" y="6477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79375" y="4267200"/>
            <a:ext cx="7086600" cy="19697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3000" dirty="0">
                <a:latin typeface="Comic Sans MS" pitchFamily="66" charset="0"/>
              </a:rPr>
              <a:t>…in a </a:t>
            </a:r>
            <a:r>
              <a:rPr lang="en-US" sz="3000" dirty="0">
                <a:solidFill>
                  <a:srgbClr val="FF0000"/>
                </a:solidFill>
                <a:latin typeface="Comic Sans MS" pitchFamily="66" charset="0"/>
              </a:rPr>
              <a:t>bundle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000" dirty="0">
                <a:latin typeface="Comic Sans MS" pitchFamily="66" charset="0"/>
              </a:rPr>
              <a:t>of seven sticks tied together. He </a:t>
            </a:r>
            <a:r>
              <a:rPr lang="en-US" sz="3000" dirty="0">
                <a:solidFill>
                  <a:srgbClr val="0070C0"/>
                </a:solidFill>
                <a:latin typeface="Comic Sans MS" pitchFamily="66" charset="0"/>
              </a:rPr>
              <a:t>handed</a:t>
            </a:r>
            <a:r>
              <a:rPr lang="en-US" sz="3000" dirty="0">
                <a:latin typeface="Comic Sans MS" pitchFamily="66" charset="0"/>
              </a:rPr>
              <a:t> the bundle to his oldest son and said to him, “Son, now break the bundle”…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8" name="Picture 7" descr="Image result for unity is strength story with pictures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620000" y="4724400"/>
            <a:ext cx="1600199" cy="2020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>
                  <a:solidFill>
                    <a:schemeClr val="bg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Story Continued… </a:t>
            </a:r>
            <a:endParaRPr lang="en-US" sz="4000" dirty="0">
              <a:latin typeface="+mn-lt"/>
            </a:endParaRPr>
          </a:p>
        </p:txBody>
      </p:sp>
      <p:pic>
        <p:nvPicPr>
          <p:cNvPr id="8197" name="Picture 4" descr="http://s1.dmcdn.net/Jb7Oo/x240-yO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914400"/>
            <a:ext cx="8991600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77200" y="6477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>
                  <a:solidFill>
                    <a:schemeClr val="bg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Words Focus</a:t>
            </a:r>
            <a:endParaRPr lang="en-US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990599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Bundle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99059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0" y="990599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bʌndl</a:t>
            </a:r>
            <a:endParaRPr 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99059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990597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গুচ্ছ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17760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Handed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17760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4600" y="1676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hændɪd</a:t>
            </a:r>
            <a:endParaRPr lang="en-US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1776024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5400" y="1776022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হস্তান্তর, হাত-বদল</a:t>
            </a:r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77200" y="6477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final_2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8151675C-51C6-49DE-82F7-4C3CCC7B8102}" vid="{FF8327B4-1CF3-4BC6-ADA7-751394F71225}"/>
    </a:ext>
  </a:extLst>
</a:theme>
</file>

<file path=ppt/theme/themeOverride1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439EB7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final_2</Template>
  <TotalTime>679</TotalTime>
  <Words>647</Words>
  <Application>Microsoft Office PowerPoint</Application>
  <PresentationFormat>On-screen Show (4:3)</PresentationFormat>
  <Paragraphs>185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final_2</vt:lpstr>
      <vt:lpstr>Lesson 24</vt:lpstr>
      <vt:lpstr>Prepared by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24</dc:title>
  <dc:creator>Shahena Aktar Shipa</dc:creator>
  <cp:lastModifiedBy>Shahena Aktar Shipa</cp:lastModifiedBy>
  <cp:revision>113</cp:revision>
  <dcterms:created xsi:type="dcterms:W3CDTF">2016-08-17T15:09:43Z</dcterms:created>
  <dcterms:modified xsi:type="dcterms:W3CDTF">2021-01-19T05:16:27Z</dcterms:modified>
</cp:coreProperties>
</file>