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1" r:id="rId2"/>
    <p:sldId id="256" r:id="rId3"/>
    <p:sldId id="257" r:id="rId4"/>
    <p:sldId id="258" r:id="rId5"/>
    <p:sldId id="259" r:id="rId6"/>
    <p:sldId id="272" r:id="rId7"/>
    <p:sldId id="260" r:id="rId8"/>
    <p:sldId id="261" r:id="rId9"/>
    <p:sldId id="263" r:id="rId10"/>
    <p:sldId id="262" r:id="rId11"/>
    <p:sldId id="265" r:id="rId12"/>
    <p:sldId id="264" r:id="rId13"/>
    <p:sldId id="267" r:id="rId14"/>
    <p:sldId id="266" r:id="rId15"/>
    <p:sldId id="270" r:id="rId16"/>
    <p:sldId id="269" r:id="rId17"/>
    <p:sldId id="268" r:id="rId18"/>
    <p:sldId id="273" r:id="rId19"/>
  </p:sldIdLst>
  <p:sldSz cx="13716000" cy="7772400"/>
  <p:notesSz cx="6858000" cy="9144000"/>
  <p:defaultTextStyle>
    <a:defPPr>
      <a:defRPr lang="en-US"/>
    </a:defPPr>
    <a:lvl1pPr marL="0" algn="l" defTabSz="1227856" rtl="0" eaLnBrk="1" latinLnBrk="0" hangingPunct="1">
      <a:defRPr sz="2400" kern="1200">
        <a:solidFill>
          <a:schemeClr val="tx1"/>
        </a:solidFill>
        <a:latin typeface="+mn-lt"/>
        <a:ea typeface="+mn-ea"/>
        <a:cs typeface="+mn-cs"/>
      </a:defRPr>
    </a:lvl1pPr>
    <a:lvl2pPr marL="613928" algn="l" defTabSz="1227856" rtl="0" eaLnBrk="1" latinLnBrk="0" hangingPunct="1">
      <a:defRPr sz="2400" kern="1200">
        <a:solidFill>
          <a:schemeClr val="tx1"/>
        </a:solidFill>
        <a:latin typeface="+mn-lt"/>
        <a:ea typeface="+mn-ea"/>
        <a:cs typeface="+mn-cs"/>
      </a:defRPr>
    </a:lvl2pPr>
    <a:lvl3pPr marL="1227856" algn="l" defTabSz="1227856" rtl="0" eaLnBrk="1" latinLnBrk="0" hangingPunct="1">
      <a:defRPr sz="2400" kern="1200">
        <a:solidFill>
          <a:schemeClr val="tx1"/>
        </a:solidFill>
        <a:latin typeface="+mn-lt"/>
        <a:ea typeface="+mn-ea"/>
        <a:cs typeface="+mn-cs"/>
      </a:defRPr>
    </a:lvl3pPr>
    <a:lvl4pPr marL="1841784" algn="l" defTabSz="1227856" rtl="0" eaLnBrk="1" latinLnBrk="0" hangingPunct="1">
      <a:defRPr sz="2400" kern="1200">
        <a:solidFill>
          <a:schemeClr val="tx1"/>
        </a:solidFill>
        <a:latin typeface="+mn-lt"/>
        <a:ea typeface="+mn-ea"/>
        <a:cs typeface="+mn-cs"/>
      </a:defRPr>
    </a:lvl4pPr>
    <a:lvl5pPr marL="2455713" algn="l" defTabSz="1227856" rtl="0" eaLnBrk="1" latinLnBrk="0" hangingPunct="1">
      <a:defRPr sz="2400" kern="1200">
        <a:solidFill>
          <a:schemeClr val="tx1"/>
        </a:solidFill>
        <a:latin typeface="+mn-lt"/>
        <a:ea typeface="+mn-ea"/>
        <a:cs typeface="+mn-cs"/>
      </a:defRPr>
    </a:lvl5pPr>
    <a:lvl6pPr marL="3069641" algn="l" defTabSz="1227856" rtl="0" eaLnBrk="1" latinLnBrk="0" hangingPunct="1">
      <a:defRPr sz="2400" kern="1200">
        <a:solidFill>
          <a:schemeClr val="tx1"/>
        </a:solidFill>
        <a:latin typeface="+mn-lt"/>
        <a:ea typeface="+mn-ea"/>
        <a:cs typeface="+mn-cs"/>
      </a:defRPr>
    </a:lvl6pPr>
    <a:lvl7pPr marL="3683569" algn="l" defTabSz="1227856" rtl="0" eaLnBrk="1" latinLnBrk="0" hangingPunct="1">
      <a:defRPr sz="2400" kern="1200">
        <a:solidFill>
          <a:schemeClr val="tx1"/>
        </a:solidFill>
        <a:latin typeface="+mn-lt"/>
        <a:ea typeface="+mn-ea"/>
        <a:cs typeface="+mn-cs"/>
      </a:defRPr>
    </a:lvl7pPr>
    <a:lvl8pPr marL="4297497" algn="l" defTabSz="1227856" rtl="0" eaLnBrk="1" latinLnBrk="0" hangingPunct="1">
      <a:defRPr sz="2400" kern="1200">
        <a:solidFill>
          <a:schemeClr val="tx1"/>
        </a:solidFill>
        <a:latin typeface="+mn-lt"/>
        <a:ea typeface="+mn-ea"/>
        <a:cs typeface="+mn-cs"/>
      </a:defRPr>
    </a:lvl8pPr>
    <a:lvl9pPr marL="4911425" algn="l" defTabSz="1227856"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C907"/>
    <a:srgbClr val="30F0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58" autoAdjust="0"/>
  </p:normalViewPr>
  <p:slideViewPr>
    <p:cSldViewPr>
      <p:cViewPr varScale="1">
        <p:scale>
          <a:sx n="67" d="100"/>
          <a:sy n="67" d="100"/>
        </p:scale>
        <p:origin x="946" y="62"/>
      </p:cViewPr>
      <p:guideLst>
        <p:guide orient="horz" pos="2448"/>
        <p:guide pos="43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251590-85E0-49DB-BEDD-5303EE289179}" type="datetimeFigureOut">
              <a:rPr lang="en-US" smtClean="0"/>
              <a:t>1/18/2021</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4A3861-0BF9-4F06-9B5D-E5C039C12B15}" type="slidenum">
              <a:rPr lang="en-US" smtClean="0"/>
              <a:t>‹#›</a:t>
            </a:fld>
            <a:endParaRPr lang="en-US"/>
          </a:p>
        </p:txBody>
      </p:sp>
    </p:spTree>
    <p:extLst>
      <p:ext uri="{BB962C8B-B14F-4D97-AF65-F5344CB8AC3E}">
        <p14:creationId xmlns:p14="http://schemas.microsoft.com/office/powerpoint/2010/main" val="368266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This is a welcome slide</a:t>
            </a:r>
          </a:p>
        </p:txBody>
      </p:sp>
      <p:sp>
        <p:nvSpPr>
          <p:cNvPr id="4" name="Slide Number Placeholder 3"/>
          <p:cNvSpPr>
            <a:spLocks noGrp="1"/>
          </p:cNvSpPr>
          <p:nvPr>
            <p:ph type="sldNum" sz="quarter" idx="10"/>
          </p:nvPr>
        </p:nvSpPr>
        <p:spPr/>
        <p:txBody>
          <a:bodyPr/>
          <a:lstStyle/>
          <a:p>
            <a:fld id="{E74A3861-0BF9-4F06-9B5D-E5C039C12B15}" type="slidenum">
              <a:rPr lang="en-US" smtClean="0"/>
              <a:t>2</a:t>
            </a:fld>
            <a:endParaRPr lang="en-US"/>
          </a:p>
        </p:txBody>
      </p:sp>
    </p:spTree>
    <p:extLst>
      <p:ext uri="{BB962C8B-B14F-4D97-AF65-F5344CB8AC3E}">
        <p14:creationId xmlns:p14="http://schemas.microsoft.com/office/powerpoint/2010/main" val="2384413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Class work for evaluation</a:t>
            </a:r>
          </a:p>
        </p:txBody>
      </p:sp>
      <p:sp>
        <p:nvSpPr>
          <p:cNvPr id="4" name="Slide Number Placeholder 3"/>
          <p:cNvSpPr>
            <a:spLocks noGrp="1"/>
          </p:cNvSpPr>
          <p:nvPr>
            <p:ph type="sldNum" sz="quarter" idx="10"/>
          </p:nvPr>
        </p:nvSpPr>
        <p:spPr/>
        <p:txBody>
          <a:bodyPr/>
          <a:lstStyle/>
          <a:p>
            <a:fld id="{E74A3861-0BF9-4F06-9B5D-E5C039C12B15}" type="slidenum">
              <a:rPr lang="en-US" smtClean="0"/>
              <a:t>11</a:t>
            </a:fld>
            <a:endParaRPr lang="en-US"/>
          </a:p>
        </p:txBody>
      </p:sp>
    </p:spTree>
    <p:extLst>
      <p:ext uri="{BB962C8B-B14F-4D97-AF65-F5344CB8AC3E}">
        <p14:creationId xmlns:p14="http://schemas.microsoft.com/office/powerpoint/2010/main" val="2418541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does not’ is used in place of everybody,</a:t>
            </a:r>
            <a:r>
              <a:rPr lang="en-US" baseline="0" dirty="0"/>
              <a:t> everyone. But Nobody, No one takes only who, not other auxiliaries. Such as “Nobody could do this.” Answer: “Who could do this?”</a:t>
            </a:r>
            <a:endParaRPr lang="en-US" dirty="0"/>
          </a:p>
        </p:txBody>
      </p:sp>
      <p:sp>
        <p:nvSpPr>
          <p:cNvPr id="4" name="Slide Number Placeholder 3"/>
          <p:cNvSpPr>
            <a:spLocks noGrp="1"/>
          </p:cNvSpPr>
          <p:nvPr>
            <p:ph type="sldNum" sz="quarter" idx="10"/>
          </p:nvPr>
        </p:nvSpPr>
        <p:spPr/>
        <p:txBody>
          <a:bodyPr/>
          <a:lstStyle/>
          <a:p>
            <a:fld id="{E74A3861-0BF9-4F06-9B5D-E5C039C12B15}" type="slidenum">
              <a:rPr lang="en-US" smtClean="0"/>
              <a:t>12</a:t>
            </a:fld>
            <a:endParaRPr lang="en-US"/>
          </a:p>
        </p:txBody>
      </p:sp>
    </p:spTree>
    <p:extLst>
      <p:ext uri="{BB962C8B-B14F-4D97-AF65-F5344CB8AC3E}">
        <p14:creationId xmlns:p14="http://schemas.microsoft.com/office/powerpoint/2010/main" val="667469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previous slide it is shown the use of ‘Everyone/Everybody’ as pronoun but here it is shown ‘Every + Noun’. So</a:t>
            </a:r>
            <a:r>
              <a:rPr lang="en-US" baseline="0" dirty="0"/>
              <a:t> it takes the rule ‘Is there any + noun + who does not+ extension +?’</a:t>
            </a:r>
            <a:endParaRPr lang="en-US" dirty="0"/>
          </a:p>
        </p:txBody>
      </p:sp>
      <p:sp>
        <p:nvSpPr>
          <p:cNvPr id="4" name="Slide Number Placeholder 3"/>
          <p:cNvSpPr>
            <a:spLocks noGrp="1"/>
          </p:cNvSpPr>
          <p:nvPr>
            <p:ph type="sldNum" sz="quarter" idx="10"/>
          </p:nvPr>
        </p:nvSpPr>
        <p:spPr/>
        <p:txBody>
          <a:bodyPr/>
          <a:lstStyle/>
          <a:p>
            <a:fld id="{E74A3861-0BF9-4F06-9B5D-E5C039C12B15}" type="slidenum">
              <a:rPr lang="en-US" smtClean="0"/>
              <a:t>13</a:t>
            </a:fld>
            <a:endParaRPr lang="en-US"/>
          </a:p>
        </p:txBody>
      </p:sp>
    </p:spTree>
    <p:extLst>
      <p:ext uri="{BB962C8B-B14F-4D97-AF65-F5344CB8AC3E}">
        <p14:creationId xmlns:p14="http://schemas.microsoft.com/office/powerpoint/2010/main" val="200716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Other rules are the same . At the time of changing ‘never’ changes into ‘ever’ and ‘nothing’ changes into ‘anything.’</a:t>
            </a:r>
          </a:p>
        </p:txBody>
      </p:sp>
      <p:sp>
        <p:nvSpPr>
          <p:cNvPr id="4" name="Slide Number Placeholder 3"/>
          <p:cNvSpPr>
            <a:spLocks noGrp="1"/>
          </p:cNvSpPr>
          <p:nvPr>
            <p:ph type="sldNum" sz="quarter" idx="10"/>
          </p:nvPr>
        </p:nvSpPr>
        <p:spPr/>
        <p:txBody>
          <a:bodyPr/>
          <a:lstStyle/>
          <a:p>
            <a:fld id="{E74A3861-0BF9-4F06-9B5D-E5C039C12B15}" type="slidenum">
              <a:rPr lang="en-US" smtClean="0"/>
              <a:t>14</a:t>
            </a:fld>
            <a:endParaRPr lang="en-US"/>
          </a:p>
        </p:txBody>
      </p:sp>
    </p:spTree>
    <p:extLst>
      <p:ext uri="{BB962C8B-B14F-4D97-AF65-F5344CB8AC3E}">
        <p14:creationId xmlns:p14="http://schemas.microsoft.com/office/powerpoint/2010/main" val="2127286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 Affirmative is always turned into negative while changing into interrogative but negative is</a:t>
            </a:r>
            <a:r>
              <a:rPr lang="en-US" baseline="0" dirty="0"/>
              <a:t> always omitted  while turning it into affirmative in interrogative form.</a:t>
            </a:r>
            <a:endParaRPr lang="en-US" dirty="0"/>
          </a:p>
        </p:txBody>
      </p:sp>
      <p:sp>
        <p:nvSpPr>
          <p:cNvPr id="4" name="Slide Number Placeholder 3"/>
          <p:cNvSpPr>
            <a:spLocks noGrp="1"/>
          </p:cNvSpPr>
          <p:nvPr>
            <p:ph type="sldNum" sz="quarter" idx="10"/>
          </p:nvPr>
        </p:nvSpPr>
        <p:spPr/>
        <p:txBody>
          <a:bodyPr/>
          <a:lstStyle/>
          <a:p>
            <a:fld id="{E74A3861-0BF9-4F06-9B5D-E5C039C12B15}" type="slidenum">
              <a:rPr lang="en-US" smtClean="0"/>
              <a:t>15</a:t>
            </a:fld>
            <a:endParaRPr lang="en-US"/>
          </a:p>
        </p:txBody>
      </p:sp>
    </p:spTree>
    <p:extLst>
      <p:ext uri="{BB962C8B-B14F-4D97-AF65-F5344CB8AC3E}">
        <p14:creationId xmlns:p14="http://schemas.microsoft.com/office/powerpoint/2010/main" val="988699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Mixer use of changing into interrogative are given as home work.</a:t>
            </a:r>
          </a:p>
        </p:txBody>
      </p:sp>
      <p:sp>
        <p:nvSpPr>
          <p:cNvPr id="4" name="Slide Number Placeholder 3"/>
          <p:cNvSpPr>
            <a:spLocks noGrp="1"/>
          </p:cNvSpPr>
          <p:nvPr>
            <p:ph type="sldNum" sz="quarter" idx="10"/>
          </p:nvPr>
        </p:nvSpPr>
        <p:spPr/>
        <p:txBody>
          <a:bodyPr/>
          <a:lstStyle/>
          <a:p>
            <a:fld id="{E74A3861-0BF9-4F06-9B5D-E5C039C12B15}" type="slidenum">
              <a:rPr lang="en-US" smtClean="0"/>
              <a:t>16</a:t>
            </a:fld>
            <a:endParaRPr lang="en-US"/>
          </a:p>
        </p:txBody>
      </p:sp>
    </p:spTree>
    <p:extLst>
      <p:ext uri="{BB962C8B-B14F-4D97-AF65-F5344CB8AC3E}">
        <p14:creationId xmlns:p14="http://schemas.microsoft.com/office/powerpoint/2010/main" val="4066791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Leading into the next content it is ended here.</a:t>
            </a:r>
          </a:p>
        </p:txBody>
      </p:sp>
      <p:sp>
        <p:nvSpPr>
          <p:cNvPr id="4" name="Slide Number Placeholder 3"/>
          <p:cNvSpPr>
            <a:spLocks noGrp="1"/>
          </p:cNvSpPr>
          <p:nvPr>
            <p:ph type="sldNum" sz="quarter" idx="10"/>
          </p:nvPr>
        </p:nvSpPr>
        <p:spPr/>
        <p:txBody>
          <a:bodyPr/>
          <a:lstStyle/>
          <a:p>
            <a:fld id="{E74A3861-0BF9-4F06-9B5D-E5C039C12B15}" type="slidenum">
              <a:rPr lang="en-US" smtClean="0"/>
              <a:t>17</a:t>
            </a:fld>
            <a:endParaRPr lang="en-US"/>
          </a:p>
        </p:txBody>
      </p:sp>
    </p:spTree>
    <p:extLst>
      <p:ext uri="{BB962C8B-B14F-4D97-AF65-F5344CB8AC3E}">
        <p14:creationId xmlns:p14="http://schemas.microsoft.com/office/powerpoint/2010/main" val="3415409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Introduction</a:t>
            </a:r>
            <a:r>
              <a:rPr lang="en-US" baseline="0" dirty="0"/>
              <a:t> of the teacher and the class</a:t>
            </a:r>
            <a:endParaRPr lang="en-US" dirty="0"/>
          </a:p>
        </p:txBody>
      </p:sp>
      <p:sp>
        <p:nvSpPr>
          <p:cNvPr id="4" name="Slide Number Placeholder 3"/>
          <p:cNvSpPr>
            <a:spLocks noGrp="1"/>
          </p:cNvSpPr>
          <p:nvPr>
            <p:ph type="sldNum" sz="quarter" idx="10"/>
          </p:nvPr>
        </p:nvSpPr>
        <p:spPr/>
        <p:txBody>
          <a:bodyPr/>
          <a:lstStyle/>
          <a:p>
            <a:fld id="{E74A3861-0BF9-4F06-9B5D-E5C039C12B15}" type="slidenum">
              <a:rPr lang="en-US" smtClean="0"/>
              <a:t>3</a:t>
            </a:fld>
            <a:endParaRPr lang="en-US"/>
          </a:p>
        </p:txBody>
      </p:sp>
    </p:spTree>
    <p:extLst>
      <p:ext uri="{BB962C8B-B14F-4D97-AF65-F5344CB8AC3E}">
        <p14:creationId xmlns:p14="http://schemas.microsoft.com/office/powerpoint/2010/main" val="3169551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Suspension to lead the lesson</a:t>
            </a:r>
          </a:p>
        </p:txBody>
      </p:sp>
      <p:sp>
        <p:nvSpPr>
          <p:cNvPr id="4" name="Slide Number Placeholder 3"/>
          <p:cNvSpPr>
            <a:spLocks noGrp="1"/>
          </p:cNvSpPr>
          <p:nvPr>
            <p:ph type="sldNum" sz="quarter" idx="10"/>
          </p:nvPr>
        </p:nvSpPr>
        <p:spPr/>
        <p:txBody>
          <a:bodyPr/>
          <a:lstStyle/>
          <a:p>
            <a:fld id="{E74A3861-0BF9-4F06-9B5D-E5C039C12B15}" type="slidenum">
              <a:rPr lang="en-US" smtClean="0"/>
              <a:t>4</a:t>
            </a:fld>
            <a:endParaRPr lang="en-US"/>
          </a:p>
        </p:txBody>
      </p:sp>
    </p:spTree>
    <p:extLst>
      <p:ext uri="{BB962C8B-B14F-4D97-AF65-F5344CB8AC3E}">
        <p14:creationId xmlns:p14="http://schemas.microsoft.com/office/powerpoint/2010/main" val="4191093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Lesson declaration.</a:t>
            </a:r>
          </a:p>
        </p:txBody>
      </p:sp>
      <p:sp>
        <p:nvSpPr>
          <p:cNvPr id="4" name="Slide Number Placeholder 3"/>
          <p:cNvSpPr>
            <a:spLocks noGrp="1"/>
          </p:cNvSpPr>
          <p:nvPr>
            <p:ph type="sldNum" sz="quarter" idx="10"/>
          </p:nvPr>
        </p:nvSpPr>
        <p:spPr/>
        <p:txBody>
          <a:bodyPr/>
          <a:lstStyle/>
          <a:p>
            <a:fld id="{E74A3861-0BF9-4F06-9B5D-E5C039C12B15}" type="slidenum">
              <a:rPr lang="en-US" smtClean="0"/>
              <a:t>5</a:t>
            </a:fld>
            <a:endParaRPr lang="en-US"/>
          </a:p>
        </p:txBody>
      </p:sp>
    </p:spTree>
    <p:extLst>
      <p:ext uri="{BB962C8B-B14F-4D97-AF65-F5344CB8AC3E}">
        <p14:creationId xmlns:p14="http://schemas.microsoft.com/office/powerpoint/2010/main" val="4014610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How to change from assertive to</a:t>
            </a:r>
            <a:r>
              <a:rPr lang="en-US" baseline="0" dirty="0"/>
              <a:t> interrogative in </a:t>
            </a:r>
            <a:r>
              <a:rPr lang="en-US" baseline="0"/>
              <a:t>different criteria.</a:t>
            </a:r>
            <a:endParaRPr lang="en-US" dirty="0"/>
          </a:p>
        </p:txBody>
      </p:sp>
      <p:sp>
        <p:nvSpPr>
          <p:cNvPr id="4" name="Slide Number Placeholder 3"/>
          <p:cNvSpPr>
            <a:spLocks noGrp="1"/>
          </p:cNvSpPr>
          <p:nvPr>
            <p:ph type="sldNum" sz="quarter" idx="10"/>
          </p:nvPr>
        </p:nvSpPr>
        <p:spPr/>
        <p:txBody>
          <a:bodyPr/>
          <a:lstStyle/>
          <a:p>
            <a:fld id="{E74A3861-0BF9-4F06-9B5D-E5C039C12B15}" type="slidenum">
              <a:rPr lang="en-US" smtClean="0"/>
              <a:t>6</a:t>
            </a:fld>
            <a:endParaRPr lang="en-US"/>
          </a:p>
        </p:txBody>
      </p:sp>
    </p:spTree>
    <p:extLst>
      <p:ext uri="{BB962C8B-B14F-4D97-AF65-F5344CB8AC3E}">
        <p14:creationId xmlns:p14="http://schemas.microsoft.com/office/powerpoint/2010/main" val="788766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Different applications of changing</a:t>
            </a:r>
            <a:r>
              <a:rPr lang="en-US" baseline="0" dirty="0"/>
              <a:t> into Interrogative sentence shown here to lead the main lesson.</a:t>
            </a:r>
            <a:endParaRPr lang="en-US" dirty="0"/>
          </a:p>
        </p:txBody>
      </p:sp>
      <p:sp>
        <p:nvSpPr>
          <p:cNvPr id="4" name="Slide Number Placeholder 3"/>
          <p:cNvSpPr>
            <a:spLocks noGrp="1"/>
          </p:cNvSpPr>
          <p:nvPr>
            <p:ph type="sldNum" sz="quarter" idx="10"/>
          </p:nvPr>
        </p:nvSpPr>
        <p:spPr/>
        <p:txBody>
          <a:bodyPr/>
          <a:lstStyle/>
          <a:p>
            <a:fld id="{E74A3861-0BF9-4F06-9B5D-E5C039C12B15}" type="slidenum">
              <a:rPr lang="en-US" smtClean="0"/>
              <a:t>7</a:t>
            </a:fld>
            <a:endParaRPr lang="en-US"/>
          </a:p>
        </p:txBody>
      </p:sp>
    </p:spTree>
    <p:extLst>
      <p:ext uri="{BB962C8B-B14F-4D97-AF65-F5344CB8AC3E}">
        <p14:creationId xmlns:p14="http://schemas.microsoft.com/office/powerpoint/2010/main" val="2994571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What is to be done if the sentence is with be verb shown here.</a:t>
            </a:r>
          </a:p>
        </p:txBody>
      </p:sp>
      <p:sp>
        <p:nvSpPr>
          <p:cNvPr id="4" name="Slide Number Placeholder 3"/>
          <p:cNvSpPr>
            <a:spLocks noGrp="1"/>
          </p:cNvSpPr>
          <p:nvPr>
            <p:ph type="sldNum" sz="quarter" idx="10"/>
          </p:nvPr>
        </p:nvSpPr>
        <p:spPr/>
        <p:txBody>
          <a:bodyPr/>
          <a:lstStyle/>
          <a:p>
            <a:fld id="{E74A3861-0BF9-4F06-9B5D-E5C039C12B15}" type="slidenum">
              <a:rPr lang="en-US" smtClean="0"/>
              <a:t>8</a:t>
            </a:fld>
            <a:endParaRPr lang="en-US"/>
          </a:p>
        </p:txBody>
      </p:sp>
    </p:spTree>
    <p:extLst>
      <p:ext uri="{BB962C8B-B14F-4D97-AF65-F5344CB8AC3E}">
        <p14:creationId xmlns:p14="http://schemas.microsoft.com/office/powerpoint/2010/main" val="3337466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This is for class work</a:t>
            </a:r>
            <a:r>
              <a:rPr lang="en-US" baseline="0" dirty="0"/>
              <a:t> as evaluation.</a:t>
            </a:r>
            <a:endParaRPr lang="en-US" dirty="0"/>
          </a:p>
        </p:txBody>
      </p:sp>
      <p:sp>
        <p:nvSpPr>
          <p:cNvPr id="4" name="Slide Number Placeholder 3"/>
          <p:cNvSpPr>
            <a:spLocks noGrp="1"/>
          </p:cNvSpPr>
          <p:nvPr>
            <p:ph type="sldNum" sz="quarter" idx="10"/>
          </p:nvPr>
        </p:nvSpPr>
        <p:spPr/>
        <p:txBody>
          <a:bodyPr/>
          <a:lstStyle/>
          <a:p>
            <a:fld id="{E74A3861-0BF9-4F06-9B5D-E5C039C12B15}" type="slidenum">
              <a:rPr lang="en-US" smtClean="0"/>
              <a:t>9</a:t>
            </a:fld>
            <a:endParaRPr lang="en-US"/>
          </a:p>
        </p:txBody>
      </p:sp>
    </p:spTree>
    <p:extLst>
      <p:ext uri="{BB962C8B-B14F-4D97-AF65-F5344CB8AC3E}">
        <p14:creationId xmlns:p14="http://schemas.microsoft.com/office/powerpoint/2010/main" val="2464423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verb that refers doing something is an action verb. Action verb always takes auxiliary don’t/doesn’t/didn’t at the time of changing into negative and interrogative.</a:t>
            </a:r>
          </a:p>
        </p:txBody>
      </p:sp>
      <p:sp>
        <p:nvSpPr>
          <p:cNvPr id="4" name="Slide Number Placeholder 3"/>
          <p:cNvSpPr>
            <a:spLocks noGrp="1"/>
          </p:cNvSpPr>
          <p:nvPr>
            <p:ph type="sldNum" sz="quarter" idx="10"/>
          </p:nvPr>
        </p:nvSpPr>
        <p:spPr/>
        <p:txBody>
          <a:bodyPr/>
          <a:lstStyle/>
          <a:p>
            <a:fld id="{E74A3861-0BF9-4F06-9B5D-E5C039C12B15}" type="slidenum">
              <a:rPr lang="en-US" smtClean="0"/>
              <a:t>10</a:t>
            </a:fld>
            <a:endParaRPr lang="en-US"/>
          </a:p>
        </p:txBody>
      </p:sp>
    </p:spTree>
    <p:extLst>
      <p:ext uri="{BB962C8B-B14F-4D97-AF65-F5344CB8AC3E}">
        <p14:creationId xmlns:p14="http://schemas.microsoft.com/office/powerpoint/2010/main" val="58430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414482"/>
            <a:ext cx="11658600" cy="1666028"/>
          </a:xfrm>
        </p:spPr>
        <p:txBody>
          <a:bodyPr/>
          <a:lstStyle/>
          <a:p>
            <a:r>
              <a:rPr lang="en-US"/>
              <a:t>Click to edit Master title style</a:t>
            </a:r>
          </a:p>
        </p:txBody>
      </p:sp>
      <p:sp>
        <p:nvSpPr>
          <p:cNvPr id="3" name="Subtitle 2"/>
          <p:cNvSpPr>
            <a:spLocks noGrp="1"/>
          </p:cNvSpPr>
          <p:nvPr>
            <p:ph type="subTitle" idx="1"/>
          </p:nvPr>
        </p:nvSpPr>
        <p:spPr>
          <a:xfrm>
            <a:off x="2057400" y="4404360"/>
            <a:ext cx="9601200" cy="1986280"/>
          </a:xfrm>
        </p:spPr>
        <p:txBody>
          <a:bodyPr/>
          <a:lstStyle>
            <a:lvl1pPr marL="0" indent="0" algn="ctr">
              <a:buNone/>
              <a:defRPr>
                <a:solidFill>
                  <a:schemeClr val="tx1">
                    <a:tint val="75000"/>
                  </a:schemeClr>
                </a:solidFill>
              </a:defRPr>
            </a:lvl1pPr>
            <a:lvl2pPr marL="613928" indent="0" algn="ctr">
              <a:buNone/>
              <a:defRPr>
                <a:solidFill>
                  <a:schemeClr val="tx1">
                    <a:tint val="75000"/>
                  </a:schemeClr>
                </a:solidFill>
              </a:defRPr>
            </a:lvl2pPr>
            <a:lvl3pPr marL="1227856" indent="0" algn="ctr">
              <a:buNone/>
              <a:defRPr>
                <a:solidFill>
                  <a:schemeClr val="tx1">
                    <a:tint val="75000"/>
                  </a:schemeClr>
                </a:solidFill>
              </a:defRPr>
            </a:lvl3pPr>
            <a:lvl4pPr marL="1841784" indent="0" algn="ctr">
              <a:buNone/>
              <a:defRPr>
                <a:solidFill>
                  <a:schemeClr val="tx1">
                    <a:tint val="75000"/>
                  </a:schemeClr>
                </a:solidFill>
              </a:defRPr>
            </a:lvl4pPr>
            <a:lvl5pPr marL="2455713" indent="0" algn="ctr">
              <a:buNone/>
              <a:defRPr>
                <a:solidFill>
                  <a:schemeClr val="tx1">
                    <a:tint val="75000"/>
                  </a:schemeClr>
                </a:solidFill>
              </a:defRPr>
            </a:lvl5pPr>
            <a:lvl6pPr marL="3069641" indent="0" algn="ctr">
              <a:buNone/>
              <a:defRPr>
                <a:solidFill>
                  <a:schemeClr val="tx1">
                    <a:tint val="75000"/>
                  </a:schemeClr>
                </a:solidFill>
              </a:defRPr>
            </a:lvl6pPr>
            <a:lvl7pPr marL="3683569" indent="0" algn="ctr">
              <a:buNone/>
              <a:defRPr>
                <a:solidFill>
                  <a:schemeClr val="tx1">
                    <a:tint val="75000"/>
                  </a:schemeClr>
                </a:solidFill>
              </a:defRPr>
            </a:lvl7pPr>
            <a:lvl8pPr marL="4297497" indent="0" algn="ctr">
              <a:buNone/>
              <a:defRPr>
                <a:solidFill>
                  <a:schemeClr val="tx1">
                    <a:tint val="75000"/>
                  </a:schemeClr>
                </a:solidFill>
              </a:defRPr>
            </a:lvl8pPr>
            <a:lvl9pPr marL="49114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DE9AE3-CC2D-49F8-9F14-ECFDB40ED155}"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E647C-7CD7-4080-B795-E9E1FC7139C1}" type="slidenum">
              <a:rPr lang="en-US" smtClean="0"/>
              <a:t>‹#›</a:t>
            </a:fld>
            <a:endParaRPr lang="en-US"/>
          </a:p>
        </p:txBody>
      </p:sp>
    </p:spTree>
    <p:extLst>
      <p:ext uri="{BB962C8B-B14F-4D97-AF65-F5344CB8AC3E}">
        <p14:creationId xmlns:p14="http://schemas.microsoft.com/office/powerpoint/2010/main" val="1151567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DE9AE3-CC2D-49F8-9F14-ECFDB40ED155}"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E647C-7CD7-4080-B795-E9E1FC7139C1}" type="slidenum">
              <a:rPr lang="en-US" smtClean="0"/>
              <a:t>‹#›</a:t>
            </a:fld>
            <a:endParaRPr lang="en-US"/>
          </a:p>
        </p:txBody>
      </p:sp>
    </p:spTree>
    <p:extLst>
      <p:ext uri="{BB962C8B-B14F-4D97-AF65-F5344CB8AC3E}">
        <p14:creationId xmlns:p14="http://schemas.microsoft.com/office/powerpoint/2010/main" val="216696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916150" y="352637"/>
            <a:ext cx="4629150" cy="7516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28700" y="352637"/>
            <a:ext cx="13658850" cy="7516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DE9AE3-CC2D-49F8-9F14-ECFDB40ED155}"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E647C-7CD7-4080-B795-E9E1FC7139C1}" type="slidenum">
              <a:rPr lang="en-US" smtClean="0"/>
              <a:t>‹#›</a:t>
            </a:fld>
            <a:endParaRPr lang="en-US"/>
          </a:p>
        </p:txBody>
      </p:sp>
    </p:spTree>
    <p:extLst>
      <p:ext uri="{BB962C8B-B14F-4D97-AF65-F5344CB8AC3E}">
        <p14:creationId xmlns:p14="http://schemas.microsoft.com/office/powerpoint/2010/main" val="186071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DE9AE3-CC2D-49F8-9F14-ECFDB40ED155}"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E647C-7CD7-4080-B795-E9E1FC7139C1}" type="slidenum">
              <a:rPr lang="en-US" smtClean="0"/>
              <a:t>‹#›</a:t>
            </a:fld>
            <a:endParaRPr lang="en-US"/>
          </a:p>
        </p:txBody>
      </p:sp>
    </p:spTree>
    <p:extLst>
      <p:ext uri="{BB962C8B-B14F-4D97-AF65-F5344CB8AC3E}">
        <p14:creationId xmlns:p14="http://schemas.microsoft.com/office/powerpoint/2010/main" val="255186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4994487"/>
            <a:ext cx="11658600" cy="1543685"/>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1083470" y="3294275"/>
            <a:ext cx="11658600" cy="1700212"/>
          </a:xfrm>
        </p:spPr>
        <p:txBody>
          <a:bodyPr anchor="b"/>
          <a:lstStyle>
            <a:lvl1pPr marL="0" indent="0">
              <a:buNone/>
              <a:defRPr sz="2700">
                <a:solidFill>
                  <a:schemeClr val="tx1">
                    <a:tint val="75000"/>
                  </a:schemeClr>
                </a:solidFill>
              </a:defRPr>
            </a:lvl1pPr>
            <a:lvl2pPr marL="613928" indent="0">
              <a:buNone/>
              <a:defRPr sz="2400">
                <a:solidFill>
                  <a:schemeClr val="tx1">
                    <a:tint val="75000"/>
                  </a:schemeClr>
                </a:solidFill>
              </a:defRPr>
            </a:lvl2pPr>
            <a:lvl3pPr marL="1227856" indent="0">
              <a:buNone/>
              <a:defRPr sz="2100">
                <a:solidFill>
                  <a:schemeClr val="tx1">
                    <a:tint val="75000"/>
                  </a:schemeClr>
                </a:solidFill>
              </a:defRPr>
            </a:lvl3pPr>
            <a:lvl4pPr marL="1841784" indent="0">
              <a:buNone/>
              <a:defRPr sz="1900">
                <a:solidFill>
                  <a:schemeClr val="tx1">
                    <a:tint val="75000"/>
                  </a:schemeClr>
                </a:solidFill>
              </a:defRPr>
            </a:lvl4pPr>
            <a:lvl5pPr marL="2455713" indent="0">
              <a:buNone/>
              <a:defRPr sz="1900">
                <a:solidFill>
                  <a:schemeClr val="tx1">
                    <a:tint val="75000"/>
                  </a:schemeClr>
                </a:solidFill>
              </a:defRPr>
            </a:lvl5pPr>
            <a:lvl6pPr marL="3069641" indent="0">
              <a:buNone/>
              <a:defRPr sz="1900">
                <a:solidFill>
                  <a:schemeClr val="tx1">
                    <a:tint val="75000"/>
                  </a:schemeClr>
                </a:solidFill>
              </a:defRPr>
            </a:lvl6pPr>
            <a:lvl7pPr marL="3683569" indent="0">
              <a:buNone/>
              <a:defRPr sz="1900">
                <a:solidFill>
                  <a:schemeClr val="tx1">
                    <a:tint val="75000"/>
                  </a:schemeClr>
                </a:solidFill>
              </a:defRPr>
            </a:lvl7pPr>
            <a:lvl8pPr marL="4297497" indent="0">
              <a:buNone/>
              <a:defRPr sz="1900">
                <a:solidFill>
                  <a:schemeClr val="tx1">
                    <a:tint val="75000"/>
                  </a:schemeClr>
                </a:solidFill>
              </a:defRPr>
            </a:lvl8pPr>
            <a:lvl9pPr marL="4911425"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DE9AE3-CC2D-49F8-9F14-ECFDB40ED155}"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E647C-7CD7-4080-B795-E9E1FC7139C1}" type="slidenum">
              <a:rPr lang="en-US" smtClean="0"/>
              <a:t>‹#›</a:t>
            </a:fld>
            <a:endParaRPr lang="en-US"/>
          </a:p>
        </p:txBody>
      </p:sp>
    </p:spTree>
    <p:extLst>
      <p:ext uri="{BB962C8B-B14F-4D97-AF65-F5344CB8AC3E}">
        <p14:creationId xmlns:p14="http://schemas.microsoft.com/office/powerpoint/2010/main" val="2012707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28700" y="2054648"/>
            <a:ext cx="9144000" cy="5814907"/>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401300" y="2054648"/>
            <a:ext cx="9144000" cy="5814907"/>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DE9AE3-CC2D-49F8-9F14-ECFDB40ED155}"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E647C-7CD7-4080-B795-E9E1FC7139C1}" type="slidenum">
              <a:rPr lang="en-US" smtClean="0"/>
              <a:t>‹#›</a:t>
            </a:fld>
            <a:endParaRPr lang="en-US"/>
          </a:p>
        </p:txBody>
      </p:sp>
    </p:spTree>
    <p:extLst>
      <p:ext uri="{BB962C8B-B14F-4D97-AF65-F5344CB8AC3E}">
        <p14:creationId xmlns:p14="http://schemas.microsoft.com/office/powerpoint/2010/main" val="403273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311256"/>
            <a:ext cx="1234440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739795"/>
            <a:ext cx="6060282" cy="725064"/>
          </a:xfrm>
        </p:spPr>
        <p:txBody>
          <a:bodyPr anchor="b"/>
          <a:lstStyle>
            <a:lvl1pPr marL="0" indent="0">
              <a:buNone/>
              <a:defRPr sz="3200" b="1"/>
            </a:lvl1pPr>
            <a:lvl2pPr marL="613928" indent="0">
              <a:buNone/>
              <a:defRPr sz="2700" b="1"/>
            </a:lvl2pPr>
            <a:lvl3pPr marL="1227856" indent="0">
              <a:buNone/>
              <a:defRPr sz="2400" b="1"/>
            </a:lvl3pPr>
            <a:lvl4pPr marL="1841784" indent="0">
              <a:buNone/>
              <a:defRPr sz="2100" b="1"/>
            </a:lvl4pPr>
            <a:lvl5pPr marL="2455713" indent="0">
              <a:buNone/>
              <a:defRPr sz="2100" b="1"/>
            </a:lvl5pPr>
            <a:lvl6pPr marL="3069641" indent="0">
              <a:buNone/>
              <a:defRPr sz="2100" b="1"/>
            </a:lvl6pPr>
            <a:lvl7pPr marL="3683569" indent="0">
              <a:buNone/>
              <a:defRPr sz="2100" b="1"/>
            </a:lvl7pPr>
            <a:lvl8pPr marL="4297497" indent="0">
              <a:buNone/>
              <a:defRPr sz="2100" b="1"/>
            </a:lvl8pPr>
            <a:lvl9pPr marL="4911425" indent="0">
              <a:buNone/>
              <a:defRPr sz="2100" b="1"/>
            </a:lvl9pPr>
          </a:lstStyle>
          <a:p>
            <a:pPr lvl="0"/>
            <a:r>
              <a:rPr lang="en-US"/>
              <a:t>Click to edit Master text styles</a:t>
            </a:r>
          </a:p>
        </p:txBody>
      </p:sp>
      <p:sp>
        <p:nvSpPr>
          <p:cNvPr id="4" name="Content Placeholder 3"/>
          <p:cNvSpPr>
            <a:spLocks noGrp="1"/>
          </p:cNvSpPr>
          <p:nvPr>
            <p:ph sz="half" idx="2"/>
          </p:nvPr>
        </p:nvSpPr>
        <p:spPr>
          <a:xfrm>
            <a:off x="685800" y="2464859"/>
            <a:ext cx="6060282" cy="447812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67538" y="1739795"/>
            <a:ext cx="6062663" cy="725064"/>
          </a:xfrm>
        </p:spPr>
        <p:txBody>
          <a:bodyPr anchor="b"/>
          <a:lstStyle>
            <a:lvl1pPr marL="0" indent="0">
              <a:buNone/>
              <a:defRPr sz="3200" b="1"/>
            </a:lvl1pPr>
            <a:lvl2pPr marL="613928" indent="0">
              <a:buNone/>
              <a:defRPr sz="2700" b="1"/>
            </a:lvl2pPr>
            <a:lvl3pPr marL="1227856" indent="0">
              <a:buNone/>
              <a:defRPr sz="2400" b="1"/>
            </a:lvl3pPr>
            <a:lvl4pPr marL="1841784" indent="0">
              <a:buNone/>
              <a:defRPr sz="2100" b="1"/>
            </a:lvl4pPr>
            <a:lvl5pPr marL="2455713" indent="0">
              <a:buNone/>
              <a:defRPr sz="2100" b="1"/>
            </a:lvl5pPr>
            <a:lvl6pPr marL="3069641" indent="0">
              <a:buNone/>
              <a:defRPr sz="2100" b="1"/>
            </a:lvl6pPr>
            <a:lvl7pPr marL="3683569" indent="0">
              <a:buNone/>
              <a:defRPr sz="2100" b="1"/>
            </a:lvl7pPr>
            <a:lvl8pPr marL="4297497" indent="0">
              <a:buNone/>
              <a:defRPr sz="2100" b="1"/>
            </a:lvl8pPr>
            <a:lvl9pPr marL="4911425"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967538" y="2464859"/>
            <a:ext cx="6062663" cy="447812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DE9AE3-CC2D-49F8-9F14-ECFDB40ED155}" type="datetimeFigureOut">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1E647C-7CD7-4080-B795-E9E1FC7139C1}" type="slidenum">
              <a:rPr lang="en-US" smtClean="0"/>
              <a:t>‹#›</a:t>
            </a:fld>
            <a:endParaRPr lang="en-US"/>
          </a:p>
        </p:txBody>
      </p:sp>
    </p:spTree>
    <p:extLst>
      <p:ext uri="{BB962C8B-B14F-4D97-AF65-F5344CB8AC3E}">
        <p14:creationId xmlns:p14="http://schemas.microsoft.com/office/powerpoint/2010/main" val="2833527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DE9AE3-CC2D-49F8-9F14-ECFDB40ED155}" type="datetimeFigureOut">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1E647C-7CD7-4080-B795-E9E1FC7139C1}" type="slidenum">
              <a:rPr lang="en-US" smtClean="0"/>
              <a:t>‹#›</a:t>
            </a:fld>
            <a:endParaRPr lang="en-US"/>
          </a:p>
        </p:txBody>
      </p:sp>
    </p:spTree>
    <p:extLst>
      <p:ext uri="{BB962C8B-B14F-4D97-AF65-F5344CB8AC3E}">
        <p14:creationId xmlns:p14="http://schemas.microsoft.com/office/powerpoint/2010/main" val="2716714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E9AE3-CC2D-49F8-9F14-ECFDB40ED155}" type="datetimeFigureOut">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1E647C-7CD7-4080-B795-E9E1FC7139C1}" type="slidenum">
              <a:rPr lang="en-US" smtClean="0"/>
              <a:t>‹#›</a:t>
            </a:fld>
            <a:endParaRPr lang="en-US"/>
          </a:p>
        </p:txBody>
      </p:sp>
    </p:spTree>
    <p:extLst>
      <p:ext uri="{BB962C8B-B14F-4D97-AF65-F5344CB8AC3E}">
        <p14:creationId xmlns:p14="http://schemas.microsoft.com/office/powerpoint/2010/main" val="327402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309457"/>
            <a:ext cx="4512470" cy="131699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5362575" y="309457"/>
            <a:ext cx="7667625" cy="663352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1" y="1626447"/>
            <a:ext cx="4512470" cy="5316538"/>
          </a:xfrm>
        </p:spPr>
        <p:txBody>
          <a:bodyPr/>
          <a:lstStyle>
            <a:lvl1pPr marL="0" indent="0">
              <a:buNone/>
              <a:defRPr sz="1900"/>
            </a:lvl1pPr>
            <a:lvl2pPr marL="613928" indent="0">
              <a:buNone/>
              <a:defRPr sz="1600"/>
            </a:lvl2pPr>
            <a:lvl3pPr marL="1227856" indent="0">
              <a:buNone/>
              <a:defRPr sz="1300"/>
            </a:lvl3pPr>
            <a:lvl4pPr marL="1841784" indent="0">
              <a:buNone/>
              <a:defRPr sz="1200"/>
            </a:lvl4pPr>
            <a:lvl5pPr marL="2455713" indent="0">
              <a:buNone/>
              <a:defRPr sz="1200"/>
            </a:lvl5pPr>
            <a:lvl6pPr marL="3069641" indent="0">
              <a:buNone/>
              <a:defRPr sz="1200"/>
            </a:lvl6pPr>
            <a:lvl7pPr marL="3683569" indent="0">
              <a:buNone/>
              <a:defRPr sz="1200"/>
            </a:lvl7pPr>
            <a:lvl8pPr marL="4297497" indent="0">
              <a:buNone/>
              <a:defRPr sz="1200"/>
            </a:lvl8pPr>
            <a:lvl9pPr marL="491142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5DE9AE3-CC2D-49F8-9F14-ECFDB40ED155}"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E647C-7CD7-4080-B795-E9E1FC7139C1}" type="slidenum">
              <a:rPr lang="en-US" smtClean="0"/>
              <a:t>‹#›</a:t>
            </a:fld>
            <a:endParaRPr lang="en-US"/>
          </a:p>
        </p:txBody>
      </p:sp>
    </p:spTree>
    <p:extLst>
      <p:ext uri="{BB962C8B-B14F-4D97-AF65-F5344CB8AC3E}">
        <p14:creationId xmlns:p14="http://schemas.microsoft.com/office/powerpoint/2010/main" val="365835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2" y="5440680"/>
            <a:ext cx="8229600" cy="642303"/>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688432" y="694478"/>
            <a:ext cx="8229600" cy="4663440"/>
          </a:xfrm>
        </p:spPr>
        <p:txBody>
          <a:bodyPr/>
          <a:lstStyle>
            <a:lvl1pPr marL="0" indent="0">
              <a:buNone/>
              <a:defRPr sz="4300"/>
            </a:lvl1pPr>
            <a:lvl2pPr marL="613928" indent="0">
              <a:buNone/>
              <a:defRPr sz="3800"/>
            </a:lvl2pPr>
            <a:lvl3pPr marL="1227856" indent="0">
              <a:buNone/>
              <a:defRPr sz="3200"/>
            </a:lvl3pPr>
            <a:lvl4pPr marL="1841784" indent="0">
              <a:buNone/>
              <a:defRPr sz="2700"/>
            </a:lvl4pPr>
            <a:lvl5pPr marL="2455713" indent="0">
              <a:buNone/>
              <a:defRPr sz="2700"/>
            </a:lvl5pPr>
            <a:lvl6pPr marL="3069641" indent="0">
              <a:buNone/>
              <a:defRPr sz="2700"/>
            </a:lvl6pPr>
            <a:lvl7pPr marL="3683569" indent="0">
              <a:buNone/>
              <a:defRPr sz="2700"/>
            </a:lvl7pPr>
            <a:lvl8pPr marL="4297497" indent="0">
              <a:buNone/>
              <a:defRPr sz="2700"/>
            </a:lvl8pPr>
            <a:lvl9pPr marL="4911425" indent="0">
              <a:buNone/>
              <a:defRPr sz="2700"/>
            </a:lvl9pPr>
          </a:lstStyle>
          <a:p>
            <a:endParaRPr lang="en-US"/>
          </a:p>
        </p:txBody>
      </p:sp>
      <p:sp>
        <p:nvSpPr>
          <p:cNvPr id="4" name="Text Placeholder 3"/>
          <p:cNvSpPr>
            <a:spLocks noGrp="1"/>
          </p:cNvSpPr>
          <p:nvPr>
            <p:ph type="body" sz="half" idx="2"/>
          </p:nvPr>
        </p:nvSpPr>
        <p:spPr>
          <a:xfrm>
            <a:off x="2688432" y="6082983"/>
            <a:ext cx="8229600" cy="912177"/>
          </a:xfrm>
        </p:spPr>
        <p:txBody>
          <a:bodyPr/>
          <a:lstStyle>
            <a:lvl1pPr marL="0" indent="0">
              <a:buNone/>
              <a:defRPr sz="1900"/>
            </a:lvl1pPr>
            <a:lvl2pPr marL="613928" indent="0">
              <a:buNone/>
              <a:defRPr sz="1600"/>
            </a:lvl2pPr>
            <a:lvl3pPr marL="1227856" indent="0">
              <a:buNone/>
              <a:defRPr sz="1300"/>
            </a:lvl3pPr>
            <a:lvl4pPr marL="1841784" indent="0">
              <a:buNone/>
              <a:defRPr sz="1200"/>
            </a:lvl4pPr>
            <a:lvl5pPr marL="2455713" indent="0">
              <a:buNone/>
              <a:defRPr sz="1200"/>
            </a:lvl5pPr>
            <a:lvl6pPr marL="3069641" indent="0">
              <a:buNone/>
              <a:defRPr sz="1200"/>
            </a:lvl6pPr>
            <a:lvl7pPr marL="3683569" indent="0">
              <a:buNone/>
              <a:defRPr sz="1200"/>
            </a:lvl7pPr>
            <a:lvl8pPr marL="4297497" indent="0">
              <a:buNone/>
              <a:defRPr sz="1200"/>
            </a:lvl8pPr>
            <a:lvl9pPr marL="491142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5DE9AE3-CC2D-49F8-9F14-ECFDB40ED155}"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E647C-7CD7-4080-B795-E9E1FC7139C1}" type="slidenum">
              <a:rPr lang="en-US" smtClean="0"/>
              <a:t>‹#›</a:t>
            </a:fld>
            <a:endParaRPr lang="en-US"/>
          </a:p>
        </p:txBody>
      </p:sp>
    </p:spTree>
    <p:extLst>
      <p:ext uri="{BB962C8B-B14F-4D97-AF65-F5344CB8AC3E}">
        <p14:creationId xmlns:p14="http://schemas.microsoft.com/office/powerpoint/2010/main" val="1742803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11256"/>
            <a:ext cx="12344400" cy="1295400"/>
          </a:xfrm>
          <a:prstGeom prst="rect">
            <a:avLst/>
          </a:prstGeom>
        </p:spPr>
        <p:txBody>
          <a:bodyPr vert="horz" lIns="122786" tIns="61393" rIns="122786" bIns="61393" rtlCol="0" anchor="ctr">
            <a:normAutofit/>
          </a:bodyPr>
          <a:lstStyle/>
          <a:p>
            <a:r>
              <a:rPr lang="en-US"/>
              <a:t>Click to edit Master title style</a:t>
            </a:r>
          </a:p>
        </p:txBody>
      </p:sp>
      <p:sp>
        <p:nvSpPr>
          <p:cNvPr id="3" name="Text Placeholder 2"/>
          <p:cNvSpPr>
            <a:spLocks noGrp="1"/>
          </p:cNvSpPr>
          <p:nvPr>
            <p:ph type="body" idx="1"/>
          </p:nvPr>
        </p:nvSpPr>
        <p:spPr>
          <a:xfrm>
            <a:off x="685800" y="1813560"/>
            <a:ext cx="12344400" cy="5129425"/>
          </a:xfrm>
          <a:prstGeom prst="rect">
            <a:avLst/>
          </a:prstGeom>
        </p:spPr>
        <p:txBody>
          <a:bodyPr vert="horz" lIns="122786" tIns="61393" rIns="122786" bIns="6139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7203864"/>
            <a:ext cx="3200400" cy="413808"/>
          </a:xfrm>
          <a:prstGeom prst="rect">
            <a:avLst/>
          </a:prstGeom>
        </p:spPr>
        <p:txBody>
          <a:bodyPr vert="horz" lIns="122786" tIns="61393" rIns="122786" bIns="61393" rtlCol="0" anchor="ctr"/>
          <a:lstStyle>
            <a:lvl1pPr algn="l">
              <a:defRPr sz="1600">
                <a:solidFill>
                  <a:schemeClr val="tx1">
                    <a:tint val="75000"/>
                  </a:schemeClr>
                </a:solidFill>
              </a:defRPr>
            </a:lvl1pPr>
          </a:lstStyle>
          <a:p>
            <a:fld id="{15DE9AE3-CC2D-49F8-9F14-ECFDB40ED155}" type="datetimeFigureOut">
              <a:rPr lang="en-US" smtClean="0"/>
              <a:t>1/18/2021</a:t>
            </a:fld>
            <a:endParaRPr lang="en-US"/>
          </a:p>
        </p:txBody>
      </p:sp>
      <p:sp>
        <p:nvSpPr>
          <p:cNvPr id="5" name="Footer Placeholder 4"/>
          <p:cNvSpPr>
            <a:spLocks noGrp="1"/>
          </p:cNvSpPr>
          <p:nvPr>
            <p:ph type="ftr" sz="quarter" idx="3"/>
          </p:nvPr>
        </p:nvSpPr>
        <p:spPr>
          <a:xfrm>
            <a:off x="4686300" y="7203864"/>
            <a:ext cx="4343400" cy="413808"/>
          </a:xfrm>
          <a:prstGeom prst="rect">
            <a:avLst/>
          </a:prstGeom>
        </p:spPr>
        <p:txBody>
          <a:bodyPr vert="horz" lIns="122786" tIns="61393" rIns="122786" bIns="61393"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7203864"/>
            <a:ext cx="3200400" cy="413808"/>
          </a:xfrm>
          <a:prstGeom prst="rect">
            <a:avLst/>
          </a:prstGeom>
        </p:spPr>
        <p:txBody>
          <a:bodyPr vert="horz" lIns="122786" tIns="61393" rIns="122786" bIns="61393" rtlCol="0" anchor="ctr"/>
          <a:lstStyle>
            <a:lvl1pPr algn="r">
              <a:defRPr sz="1600">
                <a:solidFill>
                  <a:schemeClr val="tx1">
                    <a:tint val="75000"/>
                  </a:schemeClr>
                </a:solidFill>
              </a:defRPr>
            </a:lvl1pPr>
          </a:lstStyle>
          <a:p>
            <a:fld id="{301E647C-7CD7-4080-B795-E9E1FC7139C1}" type="slidenum">
              <a:rPr lang="en-US" smtClean="0"/>
              <a:t>‹#›</a:t>
            </a:fld>
            <a:endParaRPr lang="en-US"/>
          </a:p>
        </p:txBody>
      </p:sp>
    </p:spTree>
    <p:extLst>
      <p:ext uri="{BB962C8B-B14F-4D97-AF65-F5344CB8AC3E}">
        <p14:creationId xmlns:p14="http://schemas.microsoft.com/office/powerpoint/2010/main" val="236957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27856" rtl="0" eaLnBrk="1" latinLnBrk="0" hangingPunct="1">
        <a:spcBef>
          <a:spcPct val="0"/>
        </a:spcBef>
        <a:buNone/>
        <a:defRPr sz="5900" kern="1200">
          <a:solidFill>
            <a:schemeClr val="tx1"/>
          </a:solidFill>
          <a:latin typeface="+mj-lt"/>
          <a:ea typeface="+mj-ea"/>
          <a:cs typeface="+mj-cs"/>
        </a:defRPr>
      </a:lvl1pPr>
    </p:titleStyle>
    <p:bodyStyle>
      <a:lvl1pPr marL="460446" indent="-460446" algn="l" defTabSz="1227856"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7633" indent="-383705" algn="l" defTabSz="1227856"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34820" indent="-306964" algn="l" defTabSz="122785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48749"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2677"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76605"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0533"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04461"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18389"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27856" rtl="0" eaLnBrk="1" latinLnBrk="0" hangingPunct="1">
        <a:defRPr sz="2400" kern="1200">
          <a:solidFill>
            <a:schemeClr val="tx1"/>
          </a:solidFill>
          <a:latin typeface="+mn-lt"/>
          <a:ea typeface="+mn-ea"/>
          <a:cs typeface="+mn-cs"/>
        </a:defRPr>
      </a:lvl1pPr>
      <a:lvl2pPr marL="613928" algn="l" defTabSz="1227856" rtl="0" eaLnBrk="1" latinLnBrk="0" hangingPunct="1">
        <a:defRPr sz="2400" kern="1200">
          <a:solidFill>
            <a:schemeClr val="tx1"/>
          </a:solidFill>
          <a:latin typeface="+mn-lt"/>
          <a:ea typeface="+mn-ea"/>
          <a:cs typeface="+mn-cs"/>
        </a:defRPr>
      </a:lvl2pPr>
      <a:lvl3pPr marL="1227856" algn="l" defTabSz="1227856" rtl="0" eaLnBrk="1" latinLnBrk="0" hangingPunct="1">
        <a:defRPr sz="2400" kern="1200">
          <a:solidFill>
            <a:schemeClr val="tx1"/>
          </a:solidFill>
          <a:latin typeface="+mn-lt"/>
          <a:ea typeface="+mn-ea"/>
          <a:cs typeface="+mn-cs"/>
        </a:defRPr>
      </a:lvl3pPr>
      <a:lvl4pPr marL="1841784" algn="l" defTabSz="1227856" rtl="0" eaLnBrk="1" latinLnBrk="0" hangingPunct="1">
        <a:defRPr sz="2400" kern="1200">
          <a:solidFill>
            <a:schemeClr val="tx1"/>
          </a:solidFill>
          <a:latin typeface="+mn-lt"/>
          <a:ea typeface="+mn-ea"/>
          <a:cs typeface="+mn-cs"/>
        </a:defRPr>
      </a:lvl4pPr>
      <a:lvl5pPr marL="2455713" algn="l" defTabSz="1227856" rtl="0" eaLnBrk="1" latinLnBrk="0" hangingPunct="1">
        <a:defRPr sz="2400" kern="1200">
          <a:solidFill>
            <a:schemeClr val="tx1"/>
          </a:solidFill>
          <a:latin typeface="+mn-lt"/>
          <a:ea typeface="+mn-ea"/>
          <a:cs typeface="+mn-cs"/>
        </a:defRPr>
      </a:lvl5pPr>
      <a:lvl6pPr marL="3069641" algn="l" defTabSz="1227856" rtl="0" eaLnBrk="1" latinLnBrk="0" hangingPunct="1">
        <a:defRPr sz="2400" kern="1200">
          <a:solidFill>
            <a:schemeClr val="tx1"/>
          </a:solidFill>
          <a:latin typeface="+mn-lt"/>
          <a:ea typeface="+mn-ea"/>
          <a:cs typeface="+mn-cs"/>
        </a:defRPr>
      </a:lvl6pPr>
      <a:lvl7pPr marL="3683569" algn="l" defTabSz="1227856" rtl="0" eaLnBrk="1" latinLnBrk="0" hangingPunct="1">
        <a:defRPr sz="2400" kern="1200">
          <a:solidFill>
            <a:schemeClr val="tx1"/>
          </a:solidFill>
          <a:latin typeface="+mn-lt"/>
          <a:ea typeface="+mn-ea"/>
          <a:cs typeface="+mn-cs"/>
        </a:defRPr>
      </a:lvl7pPr>
      <a:lvl8pPr marL="4297497" algn="l" defTabSz="1227856" rtl="0" eaLnBrk="1" latinLnBrk="0" hangingPunct="1">
        <a:defRPr sz="2400" kern="1200">
          <a:solidFill>
            <a:schemeClr val="tx1"/>
          </a:solidFill>
          <a:latin typeface="+mn-lt"/>
          <a:ea typeface="+mn-ea"/>
          <a:cs typeface="+mn-cs"/>
        </a:defRPr>
      </a:lvl8pPr>
      <a:lvl9pPr marL="4911425" algn="l" defTabSz="122785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667000" y="762000"/>
            <a:ext cx="7620000" cy="842665"/>
          </a:xfrm>
          <a:prstGeom prst="rect">
            <a:avLst/>
          </a:prstGeom>
          <a:noFill/>
        </p:spPr>
        <p:txBody>
          <a:bodyPr wrap="square" rtlCol="0">
            <a:prstTxWarp prst="textPlain">
              <a:avLst/>
            </a:prstTxWarp>
            <a:spAutoFit/>
          </a:bodyPr>
          <a:lstStyle/>
          <a:p>
            <a:r>
              <a:rPr lang="en-US" b="1" u="sng" dirty="0">
                <a:solidFill>
                  <a:schemeClr val="bg1"/>
                </a:solidFill>
                <a:latin typeface="Book Antiqua" pitchFamily="18" charset="0"/>
              </a:rPr>
              <a:t>Instructions for the teachers</a:t>
            </a:r>
          </a:p>
        </p:txBody>
      </p:sp>
      <p:sp>
        <p:nvSpPr>
          <p:cNvPr id="3" name="TextBox 2"/>
          <p:cNvSpPr txBox="1"/>
          <p:nvPr/>
        </p:nvSpPr>
        <p:spPr>
          <a:xfrm>
            <a:off x="2033954" y="1905000"/>
            <a:ext cx="9601200" cy="4441924"/>
          </a:xfrm>
          <a:prstGeom prst="rect">
            <a:avLst/>
          </a:prstGeom>
          <a:noFill/>
        </p:spPr>
        <p:txBody>
          <a:bodyPr wrap="square" rtlCol="0">
            <a:prstTxWarp prst="textPlain">
              <a:avLst/>
            </a:prstTxWarp>
            <a:spAutoFit/>
          </a:bodyPr>
          <a:lstStyle/>
          <a:p>
            <a:pPr algn="just"/>
            <a:r>
              <a:rPr lang="en-US" sz="3200" b="1" dirty="0">
                <a:solidFill>
                  <a:schemeClr val="bg1"/>
                </a:solidFill>
                <a:latin typeface="Book Antiqua" pitchFamily="18" charset="0"/>
              </a:rPr>
              <a:t>There may be something confusion in different places of this content. But all are done clear in the ‘Click to add notes’ option. Please see the instructions below each slide before presentation in the class.</a:t>
            </a:r>
          </a:p>
          <a:p>
            <a:pPr algn="just"/>
            <a:endParaRPr lang="en-US" sz="3200" b="1" dirty="0">
              <a:solidFill>
                <a:schemeClr val="bg1"/>
              </a:solidFill>
              <a:latin typeface="Book Antiqua" pitchFamily="18" charset="0"/>
            </a:endParaRPr>
          </a:p>
          <a:p>
            <a:pPr algn="just"/>
            <a:r>
              <a:rPr lang="en-US" sz="3200" b="1" dirty="0">
                <a:solidFill>
                  <a:schemeClr val="bg1"/>
                </a:solidFill>
                <a:latin typeface="Book Antiqua" pitchFamily="18" charset="0"/>
              </a:rPr>
              <a:t>Md. Abdul Kader Bhuiyan</a:t>
            </a:r>
          </a:p>
          <a:p>
            <a:pPr algn="just"/>
            <a:r>
              <a:rPr lang="en-US" sz="3200" b="1" dirty="0" err="1">
                <a:solidFill>
                  <a:schemeClr val="bg1"/>
                </a:solidFill>
                <a:latin typeface="Book Antiqua" pitchFamily="18" charset="0"/>
              </a:rPr>
              <a:t>Arkandi</a:t>
            </a:r>
            <a:r>
              <a:rPr lang="en-US" sz="3200" b="1" dirty="0">
                <a:solidFill>
                  <a:schemeClr val="bg1"/>
                </a:solidFill>
                <a:latin typeface="Book Antiqua" pitchFamily="18" charset="0"/>
              </a:rPr>
              <a:t> High School</a:t>
            </a:r>
          </a:p>
          <a:p>
            <a:pPr algn="just"/>
            <a:r>
              <a:rPr lang="en-US" sz="3200" b="1" dirty="0" err="1">
                <a:solidFill>
                  <a:schemeClr val="bg1"/>
                </a:solidFill>
                <a:latin typeface="Book Antiqua" pitchFamily="18" charset="0"/>
              </a:rPr>
              <a:t>Baliakandi</a:t>
            </a:r>
            <a:r>
              <a:rPr lang="en-US" sz="3200" b="1" dirty="0">
                <a:solidFill>
                  <a:schemeClr val="bg1"/>
                </a:solidFill>
                <a:latin typeface="Book Antiqua" pitchFamily="18" charset="0"/>
              </a:rPr>
              <a:t>, Rajbari.</a:t>
            </a:r>
          </a:p>
        </p:txBody>
      </p:sp>
    </p:spTree>
    <p:extLst>
      <p:ext uri="{BB962C8B-B14F-4D97-AF65-F5344CB8AC3E}">
        <p14:creationId xmlns:p14="http://schemas.microsoft.com/office/powerpoint/2010/main" val="1230186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p:cNvSpPr txBox="1"/>
          <p:nvPr/>
        </p:nvSpPr>
        <p:spPr>
          <a:xfrm>
            <a:off x="304800" y="304800"/>
            <a:ext cx="13258800" cy="827646"/>
          </a:xfrm>
          <a:prstGeom prst="rect">
            <a:avLst/>
          </a:prstGeom>
          <a:noFill/>
        </p:spPr>
        <p:txBody>
          <a:bodyPr wrap="square" rtlCol="0">
            <a:prstTxWarp prst="textPlain">
              <a:avLst/>
            </a:prstTxWarp>
            <a:spAutoFit/>
          </a:bodyPr>
          <a:lstStyle/>
          <a:p>
            <a:r>
              <a:rPr lang="en-US" sz="3600" b="1" u="sng" dirty="0">
                <a:solidFill>
                  <a:schemeClr val="bg1"/>
                </a:solidFill>
                <a:latin typeface="Book Antiqua" pitchFamily="18" charset="0"/>
              </a:rPr>
              <a:t>How to change Assertive (with action verb) to Interrogative</a:t>
            </a:r>
          </a:p>
        </p:txBody>
      </p:sp>
      <p:sp>
        <p:nvSpPr>
          <p:cNvPr id="3" name="TextBox 2"/>
          <p:cNvSpPr txBox="1"/>
          <p:nvPr/>
        </p:nvSpPr>
        <p:spPr>
          <a:xfrm>
            <a:off x="228599" y="1447800"/>
            <a:ext cx="8572497" cy="461665"/>
          </a:xfrm>
          <a:prstGeom prst="rect">
            <a:avLst/>
          </a:prstGeom>
          <a:noFill/>
        </p:spPr>
        <p:txBody>
          <a:bodyPr wrap="square" rtlCol="0">
            <a:prstTxWarp prst="textPlain">
              <a:avLst/>
            </a:prstTxWarp>
            <a:spAutoFit/>
          </a:bodyPr>
          <a:lstStyle/>
          <a:p>
            <a:r>
              <a:rPr lang="en-US" b="1" dirty="0">
                <a:solidFill>
                  <a:schemeClr val="bg1"/>
                </a:solidFill>
                <a:latin typeface="Book Antiqua" pitchFamily="18" charset="0"/>
              </a:rPr>
              <a:t>I say my  prayer five times regularly. (Interrogative)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078684" y="1132446"/>
            <a:ext cx="4484916" cy="6258954"/>
          </a:xfrm>
          <a:prstGeom prst="rect">
            <a:avLst/>
          </a:prstGeom>
          <a:ln w="101600" cap="sq" cmpd="sng">
            <a:solidFill>
              <a:schemeClr val="bg1"/>
            </a:solidFill>
            <a:miter lim="800000"/>
          </a:ln>
        </p:spPr>
      </p:pic>
      <p:sp>
        <p:nvSpPr>
          <p:cNvPr id="5" name="TextBox 4"/>
          <p:cNvSpPr txBox="1"/>
          <p:nvPr/>
        </p:nvSpPr>
        <p:spPr>
          <a:xfrm>
            <a:off x="190500" y="2219430"/>
            <a:ext cx="8229600" cy="461665"/>
          </a:xfrm>
          <a:prstGeom prst="rect">
            <a:avLst/>
          </a:prstGeom>
          <a:noFill/>
        </p:spPr>
        <p:txBody>
          <a:bodyPr wrap="square" rtlCol="0">
            <a:prstTxWarp prst="textPlain">
              <a:avLst/>
            </a:prstTxWarp>
            <a:spAutoFit/>
          </a:bodyPr>
          <a:lstStyle/>
          <a:p>
            <a:r>
              <a:rPr lang="en-US" b="1" dirty="0">
                <a:solidFill>
                  <a:srgbClr val="FFC000"/>
                </a:solidFill>
                <a:latin typeface="Book Antiqua" pitchFamily="18" charset="0"/>
              </a:rPr>
              <a:t>Don’t I say my  prayer  five times regularly?</a:t>
            </a:r>
          </a:p>
        </p:txBody>
      </p:sp>
      <p:sp>
        <p:nvSpPr>
          <p:cNvPr id="6" name="TextBox 5"/>
          <p:cNvSpPr txBox="1"/>
          <p:nvPr/>
        </p:nvSpPr>
        <p:spPr>
          <a:xfrm>
            <a:off x="185056" y="2969566"/>
            <a:ext cx="8730344" cy="461665"/>
          </a:xfrm>
          <a:prstGeom prst="rect">
            <a:avLst/>
          </a:prstGeom>
          <a:noFill/>
        </p:spPr>
        <p:txBody>
          <a:bodyPr wrap="square" rtlCol="0">
            <a:prstTxWarp prst="textPlain">
              <a:avLst/>
            </a:prstTxWarp>
            <a:spAutoFit/>
          </a:bodyPr>
          <a:lstStyle/>
          <a:p>
            <a:r>
              <a:rPr lang="en-US" b="1" dirty="0">
                <a:solidFill>
                  <a:schemeClr val="bg1"/>
                </a:solidFill>
                <a:latin typeface="Book Antiqua" pitchFamily="18" charset="0"/>
              </a:rPr>
              <a:t>My mother wants me to be a model of truth. (Inter)</a:t>
            </a:r>
          </a:p>
        </p:txBody>
      </p:sp>
      <p:sp>
        <p:nvSpPr>
          <p:cNvPr id="7" name="TextBox 6"/>
          <p:cNvSpPr txBox="1"/>
          <p:nvPr/>
        </p:nvSpPr>
        <p:spPr>
          <a:xfrm>
            <a:off x="185056" y="3741198"/>
            <a:ext cx="8616040" cy="461665"/>
          </a:xfrm>
          <a:prstGeom prst="rect">
            <a:avLst/>
          </a:prstGeom>
          <a:noFill/>
        </p:spPr>
        <p:txBody>
          <a:bodyPr wrap="square" rtlCol="0">
            <a:prstTxWarp prst="textPlain">
              <a:avLst/>
            </a:prstTxWarp>
            <a:spAutoFit/>
          </a:bodyPr>
          <a:lstStyle/>
          <a:p>
            <a:r>
              <a:rPr lang="en-US" b="1" dirty="0">
                <a:solidFill>
                  <a:srgbClr val="FFC000"/>
                </a:solidFill>
                <a:latin typeface="Book Antiqua" pitchFamily="18" charset="0"/>
              </a:rPr>
              <a:t>Doesn’t my mother want me to be a model of truth?</a:t>
            </a:r>
          </a:p>
        </p:txBody>
      </p:sp>
      <p:sp>
        <p:nvSpPr>
          <p:cNvPr id="8" name="TextBox 7"/>
          <p:cNvSpPr txBox="1"/>
          <p:nvPr/>
        </p:nvSpPr>
        <p:spPr>
          <a:xfrm>
            <a:off x="185056" y="4261923"/>
            <a:ext cx="8730343" cy="614877"/>
          </a:xfrm>
          <a:prstGeom prst="rect">
            <a:avLst/>
          </a:prstGeom>
          <a:noFill/>
        </p:spPr>
        <p:txBody>
          <a:bodyPr wrap="square" rtlCol="0">
            <a:prstTxWarp prst="textPlain">
              <a:avLst/>
            </a:prstTxWarp>
            <a:spAutoFit/>
          </a:bodyPr>
          <a:lstStyle/>
          <a:p>
            <a:r>
              <a:rPr lang="en-US" b="1" dirty="0">
                <a:solidFill>
                  <a:schemeClr val="bg1"/>
                </a:solidFill>
                <a:latin typeface="Book Antiqua" pitchFamily="18" charset="0"/>
              </a:rPr>
              <a:t>Our prophet ordered us to follow him (Interrogative)</a:t>
            </a:r>
          </a:p>
        </p:txBody>
      </p:sp>
      <p:sp>
        <p:nvSpPr>
          <p:cNvPr id="9" name="TextBox 8"/>
          <p:cNvSpPr txBox="1"/>
          <p:nvPr/>
        </p:nvSpPr>
        <p:spPr>
          <a:xfrm>
            <a:off x="209549" y="5041064"/>
            <a:ext cx="7639051" cy="597736"/>
          </a:xfrm>
          <a:prstGeom prst="rect">
            <a:avLst/>
          </a:prstGeom>
          <a:noFill/>
        </p:spPr>
        <p:txBody>
          <a:bodyPr wrap="square" rtlCol="0">
            <a:prstTxWarp prst="textPlain">
              <a:avLst/>
            </a:prstTxWarp>
            <a:spAutoFit/>
          </a:bodyPr>
          <a:lstStyle/>
          <a:p>
            <a:r>
              <a:rPr lang="en-US" b="1" dirty="0">
                <a:solidFill>
                  <a:srgbClr val="FFC000"/>
                </a:solidFill>
                <a:latin typeface="Book Antiqua" pitchFamily="18" charset="0"/>
              </a:rPr>
              <a:t>Didn’t our prophet order us to follow him?</a:t>
            </a:r>
          </a:p>
        </p:txBody>
      </p:sp>
      <p:sp>
        <p:nvSpPr>
          <p:cNvPr id="10" name="TextBox 9"/>
          <p:cNvSpPr txBox="1"/>
          <p:nvPr/>
        </p:nvSpPr>
        <p:spPr>
          <a:xfrm>
            <a:off x="174170" y="5867400"/>
            <a:ext cx="8741229" cy="1524000"/>
          </a:xfrm>
          <a:prstGeom prst="rect">
            <a:avLst/>
          </a:prstGeom>
          <a:noFill/>
        </p:spPr>
        <p:txBody>
          <a:bodyPr wrap="square" rtlCol="0">
            <a:prstTxWarp prst="textPlain">
              <a:avLst/>
            </a:prstTxWarp>
            <a:spAutoFit/>
          </a:bodyPr>
          <a:lstStyle/>
          <a:p>
            <a:pPr algn="just"/>
            <a:r>
              <a:rPr lang="en-US" b="1" dirty="0">
                <a:solidFill>
                  <a:srgbClr val="FFFF00"/>
                </a:solidFill>
                <a:latin typeface="Book Antiqua" pitchFamily="18" charset="0"/>
              </a:rPr>
              <a:t>If there is action verb in the sentence, Interrogative will be started  with Don’t/Doesn’t/Didn’t according to tense, subject &amp; number.</a:t>
            </a:r>
          </a:p>
        </p:txBody>
      </p:sp>
    </p:spTree>
    <p:extLst>
      <p:ext uri="{BB962C8B-B14F-4D97-AF65-F5344CB8AC3E}">
        <p14:creationId xmlns:p14="http://schemas.microsoft.com/office/powerpoint/2010/main" val="20106090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righ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righ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righ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33000">
              <a:schemeClr val="bg2">
                <a:lumMod val="25000"/>
              </a:schemeClr>
            </a:gs>
            <a:gs pos="0">
              <a:schemeClr val="bg1"/>
            </a:gs>
            <a:gs pos="75000">
              <a:srgbClr val="8F0040">
                <a:lumMod val="18000"/>
              </a:srgbClr>
            </a:gs>
            <a:gs pos="100000">
              <a:schemeClr val="accent2">
                <a:lumMod val="17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4191000" y="685800"/>
            <a:ext cx="4343400" cy="842665"/>
          </a:xfrm>
          <a:prstGeom prst="rect">
            <a:avLst/>
          </a:prstGeom>
          <a:noFill/>
        </p:spPr>
        <p:txBody>
          <a:bodyPr wrap="square" rtlCol="0">
            <a:prstTxWarp prst="textPlain">
              <a:avLst/>
            </a:prstTxWarp>
            <a:spAutoFit/>
          </a:bodyPr>
          <a:lstStyle/>
          <a:p>
            <a:r>
              <a:rPr lang="en-US" b="1" u="sng" dirty="0">
                <a:solidFill>
                  <a:schemeClr val="tx1">
                    <a:lumMod val="95000"/>
                    <a:lumOff val="5000"/>
                  </a:schemeClr>
                </a:solidFill>
                <a:latin typeface="Book Antiqua" pitchFamily="18" charset="0"/>
              </a:rPr>
              <a:t>Activities</a:t>
            </a:r>
          </a:p>
        </p:txBody>
      </p:sp>
      <p:sp>
        <p:nvSpPr>
          <p:cNvPr id="3" name="TextBox 2"/>
          <p:cNvSpPr txBox="1"/>
          <p:nvPr/>
        </p:nvSpPr>
        <p:spPr>
          <a:xfrm>
            <a:off x="533400" y="2209800"/>
            <a:ext cx="12039600" cy="1143000"/>
          </a:xfrm>
          <a:prstGeom prst="rect">
            <a:avLst/>
          </a:prstGeom>
          <a:noFill/>
        </p:spPr>
        <p:txBody>
          <a:bodyPr wrap="square" rtlCol="0">
            <a:prstTxWarp prst="textPlain">
              <a:avLst/>
            </a:prstTxWarp>
            <a:spAutoFit/>
          </a:bodyPr>
          <a:lstStyle/>
          <a:p>
            <a:r>
              <a:rPr lang="en-US" sz="4000" b="1" dirty="0">
                <a:solidFill>
                  <a:schemeClr val="bg1"/>
                </a:solidFill>
                <a:latin typeface="Book Antiqua" pitchFamily="18" charset="0"/>
              </a:rPr>
              <a:t>Change the sentences into Interrogative</a:t>
            </a:r>
          </a:p>
        </p:txBody>
      </p:sp>
      <p:sp>
        <p:nvSpPr>
          <p:cNvPr id="4" name="TextBox 3"/>
          <p:cNvSpPr txBox="1"/>
          <p:nvPr/>
        </p:nvSpPr>
        <p:spPr>
          <a:xfrm>
            <a:off x="533400" y="3699808"/>
            <a:ext cx="12801600" cy="2929592"/>
          </a:xfrm>
          <a:prstGeom prst="rect">
            <a:avLst/>
          </a:prstGeom>
          <a:noFill/>
        </p:spPr>
        <p:txBody>
          <a:bodyPr wrap="square" rtlCol="0">
            <a:prstTxWarp prst="textPlain">
              <a:avLst/>
            </a:prstTxWarp>
            <a:spAutoFit/>
          </a:bodyPr>
          <a:lstStyle/>
          <a:p>
            <a:r>
              <a:rPr lang="en-US" b="1" dirty="0">
                <a:solidFill>
                  <a:schemeClr val="bg1"/>
                </a:solidFill>
                <a:latin typeface="Book Antiqua" pitchFamily="18" charset="0"/>
              </a:rPr>
              <a:t>1.  Religion plays an important role in human life.</a:t>
            </a:r>
          </a:p>
          <a:p>
            <a:r>
              <a:rPr lang="en-US" b="1" dirty="0">
                <a:solidFill>
                  <a:schemeClr val="bg1"/>
                </a:solidFill>
                <a:latin typeface="Book Antiqua" pitchFamily="18" charset="0"/>
              </a:rPr>
              <a:t>2.  Noble people follow their religions properly.</a:t>
            </a:r>
          </a:p>
          <a:p>
            <a:r>
              <a:rPr lang="en-US" b="1" dirty="0">
                <a:solidFill>
                  <a:schemeClr val="bg1"/>
                </a:solidFill>
                <a:latin typeface="Book Antiqua" pitchFamily="18" charset="0"/>
              </a:rPr>
              <a:t>3.  All the prophets sacrificed their lives for the sake of religion.</a:t>
            </a:r>
          </a:p>
          <a:p>
            <a:r>
              <a:rPr lang="en-US" b="1" dirty="0">
                <a:solidFill>
                  <a:schemeClr val="bg1"/>
                </a:solidFill>
                <a:latin typeface="Book Antiqua" pitchFamily="18" charset="0"/>
              </a:rPr>
              <a:t>4.  Religions teach us morality.</a:t>
            </a:r>
          </a:p>
          <a:p>
            <a:r>
              <a:rPr lang="en-US" b="1" dirty="0">
                <a:solidFill>
                  <a:schemeClr val="bg1"/>
                </a:solidFill>
                <a:latin typeface="Book Antiqua" pitchFamily="18" charset="0"/>
              </a:rPr>
              <a:t>5.  It shows the way of truth.</a:t>
            </a:r>
          </a:p>
        </p:txBody>
      </p:sp>
    </p:spTree>
    <p:extLst>
      <p:ext uri="{BB962C8B-B14F-4D97-AF65-F5344CB8AC3E}">
        <p14:creationId xmlns:p14="http://schemas.microsoft.com/office/powerpoint/2010/main" val="38651125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4800" y="304800"/>
            <a:ext cx="13258800" cy="827646"/>
          </a:xfrm>
          <a:prstGeom prst="rect">
            <a:avLst/>
          </a:prstGeom>
          <a:noFill/>
        </p:spPr>
        <p:txBody>
          <a:bodyPr wrap="square" rtlCol="0">
            <a:prstTxWarp prst="textPlain">
              <a:avLst/>
            </a:prstTxWarp>
            <a:spAutoFit/>
          </a:bodyPr>
          <a:lstStyle/>
          <a:p>
            <a:r>
              <a:rPr lang="en-US" sz="3600" b="1" u="sng" dirty="0">
                <a:solidFill>
                  <a:srgbClr val="FFFF00"/>
                </a:solidFill>
                <a:latin typeface="Book Antiqua" pitchFamily="18" charset="0"/>
              </a:rPr>
              <a:t>Assertive (with Every) to Interrogative</a:t>
            </a:r>
          </a:p>
        </p:txBody>
      </p:sp>
      <p:sp>
        <p:nvSpPr>
          <p:cNvPr id="3" name="TextBox 2"/>
          <p:cNvSpPr txBox="1"/>
          <p:nvPr/>
        </p:nvSpPr>
        <p:spPr>
          <a:xfrm>
            <a:off x="1442354" y="1371600"/>
            <a:ext cx="9911446" cy="630117"/>
          </a:xfrm>
          <a:prstGeom prst="rect">
            <a:avLst/>
          </a:prstGeom>
          <a:noFill/>
        </p:spPr>
        <p:txBody>
          <a:bodyPr wrap="square" rtlCol="0">
            <a:prstTxWarp prst="textPlain">
              <a:avLst/>
            </a:prstTxWarp>
            <a:spAutoFit/>
          </a:bodyPr>
          <a:lstStyle/>
          <a:p>
            <a:r>
              <a:rPr lang="en-US" b="1" dirty="0">
                <a:solidFill>
                  <a:schemeClr val="bg1"/>
                </a:solidFill>
                <a:latin typeface="Book Antiqua" pitchFamily="18" charset="0"/>
              </a:rPr>
              <a:t>Everybody  wishes to be happy.(Interrogative)</a:t>
            </a:r>
          </a:p>
        </p:txBody>
      </p:sp>
      <p:sp>
        <p:nvSpPr>
          <p:cNvPr id="4" name="TextBox 3"/>
          <p:cNvSpPr txBox="1"/>
          <p:nvPr/>
        </p:nvSpPr>
        <p:spPr>
          <a:xfrm>
            <a:off x="1447800" y="2286000"/>
            <a:ext cx="7620000" cy="685800"/>
          </a:xfrm>
          <a:prstGeom prst="rect">
            <a:avLst/>
          </a:prstGeom>
          <a:noFill/>
        </p:spPr>
        <p:txBody>
          <a:bodyPr wrap="square" rtlCol="0">
            <a:prstTxWarp prst="textPlain">
              <a:avLst/>
            </a:prstTxWarp>
            <a:spAutoFit/>
          </a:bodyPr>
          <a:lstStyle/>
          <a:p>
            <a:r>
              <a:rPr lang="en-US" b="1" dirty="0">
                <a:solidFill>
                  <a:srgbClr val="FFC000"/>
                </a:solidFill>
                <a:latin typeface="Book Antiqua" pitchFamily="18" charset="0"/>
              </a:rPr>
              <a:t>Who does not  wish to be happy?</a:t>
            </a:r>
          </a:p>
        </p:txBody>
      </p:sp>
      <p:sp>
        <p:nvSpPr>
          <p:cNvPr id="5" name="Rounded Rectangle 4"/>
          <p:cNvSpPr/>
          <p:nvPr/>
        </p:nvSpPr>
        <p:spPr>
          <a:xfrm>
            <a:off x="1311729" y="1360716"/>
            <a:ext cx="2590800" cy="67910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ounded Rectangle 5"/>
          <p:cNvSpPr/>
          <p:nvPr/>
        </p:nvSpPr>
        <p:spPr>
          <a:xfrm>
            <a:off x="1338942" y="2209800"/>
            <a:ext cx="3385458" cy="67910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U-Turn Arrow 6"/>
          <p:cNvSpPr/>
          <p:nvPr/>
        </p:nvSpPr>
        <p:spPr>
          <a:xfrm rot="5400000" flipV="1">
            <a:off x="105509" y="1613179"/>
            <a:ext cx="1253112" cy="1159331"/>
          </a:xfrm>
          <a:prstGeom prst="uturnArrow">
            <a:avLst>
              <a:gd name="adj1" fmla="val 20775"/>
              <a:gd name="adj2" fmla="val 20775"/>
              <a:gd name="adj3" fmla="val 22183"/>
              <a:gd name="adj4" fmla="val 43750"/>
              <a:gd name="adj5" fmla="val 9894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124200"/>
            <a:ext cx="5910312" cy="4419600"/>
          </a:xfrm>
          <a:prstGeom prst="rect">
            <a:avLst/>
          </a:prstGeom>
          <a:ln>
            <a:solidFill>
              <a:schemeClr val="tx1"/>
            </a:solidFill>
          </a:ln>
        </p:spPr>
      </p:pic>
      <p:sp>
        <p:nvSpPr>
          <p:cNvPr id="9" name="TextBox 8"/>
          <p:cNvSpPr txBox="1"/>
          <p:nvPr/>
        </p:nvSpPr>
        <p:spPr>
          <a:xfrm>
            <a:off x="6705914" y="4648200"/>
            <a:ext cx="6629086" cy="2748642"/>
          </a:xfrm>
          <a:prstGeom prst="rect">
            <a:avLst/>
          </a:prstGeom>
          <a:noFill/>
          <a:ln>
            <a:noFill/>
          </a:ln>
        </p:spPr>
        <p:txBody>
          <a:bodyPr wrap="square" rtlCol="0">
            <a:prstTxWarp prst="textPlain">
              <a:avLst/>
            </a:prstTxWarp>
            <a:spAutoFit/>
          </a:bodyPr>
          <a:lstStyle/>
          <a:p>
            <a:r>
              <a:rPr lang="en-US" b="1" dirty="0">
                <a:solidFill>
                  <a:schemeClr val="bg1"/>
                </a:solidFill>
                <a:latin typeface="Book Antiqua" pitchFamily="18" charset="0"/>
              </a:rPr>
              <a:t>1. Everybody loves flowers.</a:t>
            </a:r>
          </a:p>
          <a:p>
            <a:r>
              <a:rPr lang="en-US" b="1" dirty="0">
                <a:solidFill>
                  <a:schemeClr val="bg1"/>
                </a:solidFill>
                <a:latin typeface="Book Antiqua" pitchFamily="18" charset="0"/>
              </a:rPr>
              <a:t>2. Nobody hates it.</a:t>
            </a:r>
          </a:p>
          <a:p>
            <a:r>
              <a:rPr lang="en-US" b="1" dirty="0">
                <a:solidFill>
                  <a:schemeClr val="bg1"/>
                </a:solidFill>
                <a:latin typeface="Book Antiqua" pitchFamily="18" charset="0"/>
              </a:rPr>
              <a:t>3. Everyone smells flowers.</a:t>
            </a:r>
          </a:p>
          <a:p>
            <a:r>
              <a:rPr lang="en-US" b="1" dirty="0">
                <a:solidFill>
                  <a:schemeClr val="bg1"/>
                </a:solidFill>
                <a:latin typeface="Book Antiqua" pitchFamily="18" charset="0"/>
              </a:rPr>
              <a:t>4. Everybody enjoys it.</a:t>
            </a:r>
          </a:p>
          <a:p>
            <a:r>
              <a:rPr lang="en-US" b="1" dirty="0">
                <a:solidFill>
                  <a:schemeClr val="bg1"/>
                </a:solidFill>
                <a:latin typeface="Book Antiqua" pitchFamily="18" charset="0"/>
              </a:rPr>
              <a:t>5. All desire its beauty.</a:t>
            </a:r>
          </a:p>
        </p:txBody>
      </p:sp>
      <p:sp>
        <p:nvSpPr>
          <p:cNvPr id="10" name="Down Arrow Callout 9"/>
          <p:cNvSpPr/>
          <p:nvPr/>
        </p:nvSpPr>
        <p:spPr>
          <a:xfrm>
            <a:off x="6346212" y="3124200"/>
            <a:ext cx="7217387" cy="1224643"/>
          </a:xfrm>
          <a:prstGeom prst="downArrowCallout">
            <a:avLst>
              <a:gd name="adj1" fmla="val 46333"/>
              <a:gd name="adj2" fmla="val 45000"/>
              <a:gd name="adj3" fmla="val 25000"/>
              <a:gd name="adj4" fmla="val 5697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itchFamily="18" charset="0"/>
            </a:endParaRPr>
          </a:p>
        </p:txBody>
      </p:sp>
      <p:sp>
        <p:nvSpPr>
          <p:cNvPr id="11" name="TextBox 10"/>
          <p:cNvSpPr txBox="1"/>
          <p:nvPr/>
        </p:nvSpPr>
        <p:spPr>
          <a:xfrm>
            <a:off x="6553514" y="3200400"/>
            <a:ext cx="6629086" cy="538843"/>
          </a:xfrm>
          <a:prstGeom prst="rect">
            <a:avLst/>
          </a:prstGeom>
          <a:noFill/>
        </p:spPr>
        <p:txBody>
          <a:bodyPr wrap="square" rtlCol="0">
            <a:prstTxWarp prst="textPlain">
              <a:avLst/>
            </a:prstTxWarp>
            <a:spAutoFit/>
          </a:bodyPr>
          <a:lstStyle/>
          <a:p>
            <a:r>
              <a:rPr lang="en-US" b="1" dirty="0">
                <a:solidFill>
                  <a:schemeClr val="bg1"/>
                </a:solidFill>
                <a:latin typeface="Book Antiqua" pitchFamily="18" charset="0"/>
              </a:rPr>
              <a:t>Change the sentences into negative</a:t>
            </a:r>
          </a:p>
        </p:txBody>
      </p:sp>
      <p:sp>
        <p:nvSpPr>
          <p:cNvPr id="12" name="Rectangle 11"/>
          <p:cNvSpPr/>
          <p:nvPr/>
        </p:nvSpPr>
        <p:spPr>
          <a:xfrm>
            <a:off x="6398077" y="4348843"/>
            <a:ext cx="7165523" cy="31949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69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0" fill="hold"/>
                                        <p:tgtEl>
                                          <p:spTgt spid="8"/>
                                        </p:tgtEl>
                                        <p:attrNameLst>
                                          <p:attrName>ppt_w</p:attrName>
                                        </p:attrNameLst>
                                      </p:cBhvr>
                                      <p:tavLst>
                                        <p:tav tm="0">
                                          <p:val>
                                            <p:fltVal val="0"/>
                                          </p:val>
                                        </p:tav>
                                        <p:tav tm="100000">
                                          <p:val>
                                            <p:strVal val="#ppt_w"/>
                                          </p:val>
                                        </p:tav>
                                      </p:tavLst>
                                    </p:anim>
                                    <p:anim calcmode="lin" valueType="num">
                                      <p:cBhvr>
                                        <p:cTn id="32" dur="5000" fill="hold"/>
                                        <p:tgtEl>
                                          <p:spTgt spid="8"/>
                                        </p:tgtEl>
                                        <p:attrNameLst>
                                          <p:attrName>ppt_h</p:attrName>
                                        </p:attrNameLst>
                                      </p:cBhvr>
                                      <p:tavLst>
                                        <p:tav tm="0">
                                          <p:val>
                                            <p:fltVal val="0"/>
                                          </p:val>
                                        </p:tav>
                                        <p:tav tm="100000">
                                          <p:val>
                                            <p:strVal val="#ppt_h"/>
                                          </p:val>
                                        </p:tav>
                                      </p:tavLst>
                                    </p:anim>
                                    <p:animEffect transition="in" filter="fade">
                                      <p:cBhvr>
                                        <p:cTn id="33" dur="5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righ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500"/>
                                        <p:tgtEl>
                                          <p:spTgt spid="10"/>
                                        </p:tgtEl>
                                      </p:cBhvr>
                                    </p:animEffect>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9" grpId="0"/>
      <p:bldP spid="10" grpId="0" animBg="1"/>
      <p:bldP spid="11"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4800" y="152400"/>
            <a:ext cx="13258800" cy="827646"/>
          </a:xfrm>
          <a:prstGeom prst="rect">
            <a:avLst/>
          </a:prstGeom>
          <a:noFill/>
        </p:spPr>
        <p:txBody>
          <a:bodyPr wrap="square" rtlCol="0">
            <a:prstTxWarp prst="textPlain">
              <a:avLst/>
            </a:prstTxWarp>
            <a:spAutoFit/>
          </a:bodyPr>
          <a:lstStyle/>
          <a:p>
            <a:r>
              <a:rPr lang="en-US" sz="3600" b="1" u="sng" dirty="0">
                <a:solidFill>
                  <a:srgbClr val="FFFF00"/>
                </a:solidFill>
                <a:latin typeface="Book Antiqua" pitchFamily="18" charset="0"/>
              </a:rPr>
              <a:t>Assertive (with Every+ noun) to Interrogative</a:t>
            </a:r>
          </a:p>
        </p:txBody>
      </p:sp>
      <p:sp>
        <p:nvSpPr>
          <p:cNvPr id="3" name="TextBox 2"/>
          <p:cNvSpPr txBox="1"/>
          <p:nvPr/>
        </p:nvSpPr>
        <p:spPr>
          <a:xfrm>
            <a:off x="1371600" y="1219200"/>
            <a:ext cx="10140046" cy="630117"/>
          </a:xfrm>
          <a:prstGeom prst="rect">
            <a:avLst/>
          </a:prstGeom>
          <a:noFill/>
        </p:spPr>
        <p:txBody>
          <a:bodyPr wrap="square" rtlCol="0">
            <a:prstTxWarp prst="textPlain">
              <a:avLst/>
            </a:prstTxWarp>
            <a:spAutoFit/>
          </a:bodyPr>
          <a:lstStyle/>
          <a:p>
            <a:r>
              <a:rPr lang="en-US" b="1" dirty="0">
                <a:solidFill>
                  <a:schemeClr val="bg1"/>
                </a:solidFill>
                <a:latin typeface="Book Antiqua" pitchFamily="18" charset="0"/>
              </a:rPr>
              <a:t>Every  mother  loves her child.(Interrogative)</a:t>
            </a:r>
          </a:p>
        </p:txBody>
      </p:sp>
      <p:sp>
        <p:nvSpPr>
          <p:cNvPr id="4" name="TextBox 3"/>
          <p:cNvSpPr txBox="1"/>
          <p:nvPr/>
        </p:nvSpPr>
        <p:spPr>
          <a:xfrm>
            <a:off x="1371600" y="2133600"/>
            <a:ext cx="11201400" cy="685800"/>
          </a:xfrm>
          <a:prstGeom prst="rect">
            <a:avLst/>
          </a:prstGeom>
          <a:noFill/>
        </p:spPr>
        <p:txBody>
          <a:bodyPr wrap="square" rtlCol="0">
            <a:prstTxWarp prst="textPlain">
              <a:avLst/>
            </a:prstTxWarp>
            <a:spAutoFit/>
          </a:bodyPr>
          <a:lstStyle/>
          <a:p>
            <a:r>
              <a:rPr lang="en-US" b="1" dirty="0">
                <a:solidFill>
                  <a:srgbClr val="FFC000"/>
                </a:solidFill>
                <a:latin typeface="Book Antiqua" pitchFamily="18" charset="0"/>
              </a:rPr>
              <a:t>Is there any mother  who does not  love her child?</a:t>
            </a:r>
          </a:p>
        </p:txBody>
      </p:sp>
      <p:sp>
        <p:nvSpPr>
          <p:cNvPr id="5" name="Rounded Rectangle 4"/>
          <p:cNvSpPr/>
          <p:nvPr/>
        </p:nvSpPr>
        <p:spPr>
          <a:xfrm>
            <a:off x="1219200" y="1143000"/>
            <a:ext cx="1507672" cy="67910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ounded Rectangle 5"/>
          <p:cNvSpPr/>
          <p:nvPr/>
        </p:nvSpPr>
        <p:spPr>
          <a:xfrm>
            <a:off x="1295400" y="2057400"/>
            <a:ext cx="2775858" cy="7620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U-Turn Arrow 6"/>
          <p:cNvSpPr/>
          <p:nvPr/>
        </p:nvSpPr>
        <p:spPr>
          <a:xfrm rot="5400000" flipV="1">
            <a:off x="97343" y="1545144"/>
            <a:ext cx="1253112" cy="990602"/>
          </a:xfrm>
          <a:prstGeom prst="uturnArrow">
            <a:avLst>
              <a:gd name="adj1" fmla="val 20775"/>
              <a:gd name="adj2" fmla="val 20775"/>
              <a:gd name="adj3" fmla="val 22183"/>
              <a:gd name="adj4" fmla="val 43750"/>
              <a:gd name="adj5" fmla="val 98944"/>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p:cNvSpPr txBox="1"/>
          <p:nvPr/>
        </p:nvSpPr>
        <p:spPr>
          <a:xfrm>
            <a:off x="1371601" y="4495800"/>
            <a:ext cx="8127830" cy="2748642"/>
          </a:xfrm>
          <a:prstGeom prst="rect">
            <a:avLst/>
          </a:prstGeom>
          <a:noFill/>
          <a:ln>
            <a:noFill/>
          </a:ln>
        </p:spPr>
        <p:txBody>
          <a:bodyPr wrap="square" rtlCol="0">
            <a:prstTxWarp prst="textPlain">
              <a:avLst/>
            </a:prstTxWarp>
            <a:spAutoFit/>
          </a:bodyPr>
          <a:lstStyle/>
          <a:p>
            <a:r>
              <a:rPr lang="en-US" b="1" dirty="0">
                <a:solidFill>
                  <a:schemeClr val="bg1"/>
                </a:solidFill>
                <a:latin typeface="Book Antiqua" pitchFamily="18" charset="0"/>
              </a:rPr>
              <a:t>1. Every man  loves flowers.</a:t>
            </a:r>
          </a:p>
          <a:p>
            <a:r>
              <a:rPr lang="en-US" b="1" dirty="0">
                <a:solidFill>
                  <a:schemeClr val="bg1"/>
                </a:solidFill>
                <a:latin typeface="Book Antiqua" pitchFamily="18" charset="0"/>
              </a:rPr>
              <a:t>2. Every person hates a liar.</a:t>
            </a:r>
          </a:p>
          <a:p>
            <a:r>
              <a:rPr lang="en-US" b="1" dirty="0">
                <a:solidFill>
                  <a:schemeClr val="bg1"/>
                </a:solidFill>
                <a:latin typeface="Book Antiqua" pitchFamily="18" charset="0"/>
              </a:rPr>
              <a:t>3. Every  woman  likes ornament.</a:t>
            </a:r>
          </a:p>
          <a:p>
            <a:r>
              <a:rPr lang="en-US" b="1" dirty="0">
                <a:solidFill>
                  <a:schemeClr val="bg1"/>
                </a:solidFill>
                <a:latin typeface="Book Antiqua" pitchFamily="18" charset="0"/>
              </a:rPr>
              <a:t>4. Every baby  wants  toys.</a:t>
            </a:r>
          </a:p>
          <a:p>
            <a:r>
              <a:rPr lang="en-US" b="1" dirty="0">
                <a:solidFill>
                  <a:schemeClr val="bg1"/>
                </a:solidFill>
                <a:latin typeface="Book Antiqua" pitchFamily="18" charset="0"/>
              </a:rPr>
              <a:t>5. Every man desires more and more.</a:t>
            </a:r>
          </a:p>
        </p:txBody>
      </p:sp>
      <p:sp>
        <p:nvSpPr>
          <p:cNvPr id="10" name="Down Arrow Callout 9"/>
          <p:cNvSpPr/>
          <p:nvPr/>
        </p:nvSpPr>
        <p:spPr>
          <a:xfrm>
            <a:off x="1143000" y="2971801"/>
            <a:ext cx="8381999" cy="1066800"/>
          </a:xfrm>
          <a:prstGeom prst="downArrowCallout">
            <a:avLst>
              <a:gd name="adj1" fmla="val 46333"/>
              <a:gd name="adj2" fmla="val 45000"/>
              <a:gd name="adj3" fmla="val 25000"/>
              <a:gd name="adj4" fmla="val 5697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ook Antiqua" pitchFamily="18" charset="0"/>
            </a:endParaRPr>
          </a:p>
        </p:txBody>
      </p:sp>
      <p:sp>
        <p:nvSpPr>
          <p:cNvPr id="11" name="TextBox 10"/>
          <p:cNvSpPr txBox="1"/>
          <p:nvPr/>
        </p:nvSpPr>
        <p:spPr>
          <a:xfrm>
            <a:off x="1371600" y="3048000"/>
            <a:ext cx="7881368" cy="538843"/>
          </a:xfrm>
          <a:prstGeom prst="rect">
            <a:avLst/>
          </a:prstGeom>
          <a:noFill/>
        </p:spPr>
        <p:txBody>
          <a:bodyPr wrap="square" rtlCol="0">
            <a:prstTxWarp prst="textPlain">
              <a:avLst/>
            </a:prstTxWarp>
            <a:spAutoFit/>
          </a:bodyPr>
          <a:lstStyle/>
          <a:p>
            <a:r>
              <a:rPr lang="en-US" b="1" dirty="0">
                <a:solidFill>
                  <a:schemeClr val="bg1"/>
                </a:solidFill>
                <a:latin typeface="Book Antiqua" pitchFamily="18" charset="0"/>
              </a:rPr>
              <a:t>Change the sentences into negative</a:t>
            </a:r>
          </a:p>
        </p:txBody>
      </p:sp>
      <p:sp>
        <p:nvSpPr>
          <p:cNvPr id="12" name="Rectangle 11"/>
          <p:cNvSpPr/>
          <p:nvPr/>
        </p:nvSpPr>
        <p:spPr>
          <a:xfrm>
            <a:off x="1143000" y="4196442"/>
            <a:ext cx="8382000" cy="33473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884985" y="2040444"/>
            <a:ext cx="3200400" cy="7620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b="8571"/>
          <a:stretch/>
        </p:blipFill>
        <p:spPr>
          <a:xfrm>
            <a:off x="9829800" y="2971800"/>
            <a:ext cx="3592286" cy="4572000"/>
          </a:xfrm>
          <a:prstGeom prst="rect">
            <a:avLst/>
          </a:prstGeom>
          <a:ln>
            <a:solidFill>
              <a:schemeClr val="bg1"/>
            </a:solidFill>
          </a:ln>
        </p:spPr>
      </p:pic>
    </p:spTree>
    <p:extLst>
      <p:ext uri="{BB962C8B-B14F-4D97-AF65-F5344CB8AC3E}">
        <p14:creationId xmlns:p14="http://schemas.microsoft.com/office/powerpoint/2010/main" val="397950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par>
                          <p:cTn id="31" fill="hold">
                            <p:stCondLst>
                              <p:cond delay="1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righ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right)">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up)">
                                      <p:cBhvr>
                                        <p:cTn id="49" dur="500"/>
                                        <p:tgtEl>
                                          <p:spTgt spid="10"/>
                                        </p:tgtEl>
                                      </p:cBhvr>
                                    </p:animEffect>
                                  </p:childTnLst>
                                </p:cTn>
                              </p:par>
                            </p:childTnLst>
                          </p:cTn>
                        </p:par>
                        <p:par>
                          <p:cTn id="50" fill="hold">
                            <p:stCondLst>
                              <p:cond delay="500"/>
                            </p:stCondLst>
                            <p:childTnLst>
                              <p:par>
                                <p:cTn id="51" presetID="22" presetClass="entr" presetSubtype="4"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9" grpId="0"/>
      <p:bldP spid="10" grpId="0" animBg="1"/>
      <p:bldP spid="11" grpId="0"/>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04800" y="152400"/>
            <a:ext cx="13258800" cy="827646"/>
          </a:xfrm>
          <a:prstGeom prst="rect">
            <a:avLst/>
          </a:prstGeom>
          <a:noFill/>
        </p:spPr>
        <p:txBody>
          <a:bodyPr wrap="square" rtlCol="0">
            <a:prstTxWarp prst="textPlain">
              <a:avLst/>
            </a:prstTxWarp>
            <a:spAutoFit/>
          </a:bodyPr>
          <a:lstStyle/>
          <a:p>
            <a:r>
              <a:rPr lang="en-US" sz="3600" b="1" u="sng" dirty="0">
                <a:solidFill>
                  <a:schemeClr val="accent5">
                    <a:lumMod val="20000"/>
                    <a:lumOff val="80000"/>
                  </a:schemeClr>
                </a:solidFill>
                <a:latin typeface="Book Antiqua" pitchFamily="18" charset="0"/>
              </a:rPr>
              <a:t>Assertive (with never/nothing) to Interrogative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662232"/>
            <a:ext cx="4218097" cy="3796288"/>
          </a:xfrm>
          <a:prstGeom prst="rect">
            <a:avLst/>
          </a:prstGeom>
        </p:spPr>
      </p:pic>
      <p:sp>
        <p:nvSpPr>
          <p:cNvPr id="5" name="TextBox 4"/>
          <p:cNvSpPr txBox="1"/>
          <p:nvPr/>
        </p:nvSpPr>
        <p:spPr>
          <a:xfrm>
            <a:off x="1146011" y="1439146"/>
            <a:ext cx="6068903" cy="690265"/>
          </a:xfrm>
          <a:prstGeom prst="rect">
            <a:avLst/>
          </a:prstGeom>
          <a:noFill/>
        </p:spPr>
        <p:txBody>
          <a:bodyPr wrap="square" rtlCol="0">
            <a:prstTxWarp prst="textPlain">
              <a:avLst/>
            </a:prstTxWarp>
            <a:spAutoFit/>
          </a:bodyPr>
          <a:lstStyle/>
          <a:p>
            <a:r>
              <a:rPr lang="en-US" b="1" dirty="0">
                <a:solidFill>
                  <a:schemeClr val="accent5">
                    <a:lumMod val="20000"/>
                    <a:lumOff val="80000"/>
                  </a:schemeClr>
                </a:solidFill>
                <a:latin typeface="Book Antiqua" pitchFamily="18" charset="0"/>
              </a:rPr>
              <a:t>I never  drink tea.</a:t>
            </a:r>
          </a:p>
        </p:txBody>
      </p:sp>
      <p:sp>
        <p:nvSpPr>
          <p:cNvPr id="6" name="TextBox 5"/>
          <p:cNvSpPr txBox="1"/>
          <p:nvPr/>
        </p:nvSpPr>
        <p:spPr>
          <a:xfrm>
            <a:off x="1146011" y="2658346"/>
            <a:ext cx="6068903" cy="690265"/>
          </a:xfrm>
          <a:prstGeom prst="rect">
            <a:avLst/>
          </a:prstGeom>
          <a:noFill/>
        </p:spPr>
        <p:txBody>
          <a:bodyPr wrap="square" rtlCol="0">
            <a:prstTxWarp prst="textPlain">
              <a:avLst/>
            </a:prstTxWarp>
            <a:spAutoFit/>
          </a:bodyPr>
          <a:lstStyle/>
          <a:p>
            <a:r>
              <a:rPr lang="en-US" b="1" dirty="0">
                <a:solidFill>
                  <a:srgbClr val="002060"/>
                </a:solidFill>
                <a:latin typeface="Book Antiqua" pitchFamily="18" charset="0"/>
              </a:rPr>
              <a:t>Do I ever  drink tea?</a:t>
            </a:r>
          </a:p>
        </p:txBody>
      </p:sp>
      <p:sp>
        <p:nvSpPr>
          <p:cNvPr id="7" name="Oval Callout 6"/>
          <p:cNvSpPr/>
          <p:nvPr/>
        </p:nvSpPr>
        <p:spPr>
          <a:xfrm>
            <a:off x="1407269" y="1286746"/>
            <a:ext cx="2514600" cy="1125590"/>
          </a:xfrm>
          <a:prstGeom prst="wedgeEllipseCallout">
            <a:avLst>
              <a:gd name="adj1" fmla="val 21773"/>
              <a:gd name="adj2" fmla="val 8064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517611" y="2778088"/>
            <a:ext cx="1543109" cy="6858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8454870" y="742572"/>
            <a:ext cx="3743354" cy="4071032"/>
          </a:xfrm>
          <a:prstGeom prst="mathMultiply">
            <a:avLst>
              <a:gd name="adj1" fmla="val 684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011" y="3743176"/>
            <a:ext cx="3861135" cy="3861135"/>
          </a:xfrm>
          <a:prstGeom prst="rect">
            <a:avLst/>
          </a:prstGeom>
          <a:ln>
            <a:solidFill>
              <a:schemeClr val="bg1"/>
            </a:solidFill>
          </a:ln>
        </p:spPr>
      </p:pic>
      <p:sp>
        <p:nvSpPr>
          <p:cNvPr id="12" name="TextBox 11"/>
          <p:cNvSpPr txBox="1"/>
          <p:nvPr/>
        </p:nvSpPr>
        <p:spPr>
          <a:xfrm>
            <a:off x="5410201" y="4739691"/>
            <a:ext cx="5867400" cy="690265"/>
          </a:xfrm>
          <a:prstGeom prst="rect">
            <a:avLst/>
          </a:prstGeom>
          <a:noFill/>
        </p:spPr>
        <p:txBody>
          <a:bodyPr wrap="square" rtlCol="0">
            <a:prstTxWarp prst="textPlain">
              <a:avLst/>
            </a:prstTxWarp>
            <a:spAutoFit/>
          </a:bodyPr>
          <a:lstStyle/>
          <a:p>
            <a:r>
              <a:rPr lang="en-US" b="1" dirty="0">
                <a:solidFill>
                  <a:schemeClr val="accent5">
                    <a:lumMod val="20000"/>
                    <a:lumOff val="80000"/>
                  </a:schemeClr>
                </a:solidFill>
                <a:latin typeface="Book Antiqua" pitchFamily="18" charset="0"/>
              </a:rPr>
              <a:t>I had nothing  to say.</a:t>
            </a:r>
          </a:p>
        </p:txBody>
      </p:sp>
      <p:sp>
        <p:nvSpPr>
          <p:cNvPr id="13" name="TextBox 12"/>
          <p:cNvSpPr txBox="1"/>
          <p:nvPr/>
        </p:nvSpPr>
        <p:spPr>
          <a:xfrm>
            <a:off x="5410200" y="5958891"/>
            <a:ext cx="6068903" cy="690265"/>
          </a:xfrm>
          <a:prstGeom prst="rect">
            <a:avLst/>
          </a:prstGeom>
          <a:noFill/>
        </p:spPr>
        <p:txBody>
          <a:bodyPr wrap="square" rtlCol="0">
            <a:prstTxWarp prst="textPlain">
              <a:avLst/>
            </a:prstTxWarp>
            <a:spAutoFit/>
          </a:bodyPr>
          <a:lstStyle/>
          <a:p>
            <a:r>
              <a:rPr lang="en-US" b="1" dirty="0">
                <a:solidFill>
                  <a:srgbClr val="002060"/>
                </a:solidFill>
                <a:latin typeface="Book Antiqua" pitchFamily="18" charset="0"/>
              </a:rPr>
              <a:t>Had  I anything  to say?</a:t>
            </a:r>
          </a:p>
        </p:txBody>
      </p:sp>
      <p:sp>
        <p:nvSpPr>
          <p:cNvPr id="14" name="Oval Callout 13"/>
          <p:cNvSpPr/>
          <p:nvPr/>
        </p:nvSpPr>
        <p:spPr>
          <a:xfrm>
            <a:off x="6858000" y="4548154"/>
            <a:ext cx="2648009" cy="1125590"/>
          </a:xfrm>
          <a:prstGeom prst="wedgeEllipseCallout">
            <a:avLst>
              <a:gd name="adj1" fmla="val -25708"/>
              <a:gd name="adj2" fmla="val 7628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086600" y="5996014"/>
            <a:ext cx="2590800" cy="6858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09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up)">
                                      <p:cBhvr>
                                        <p:cTn id="56" dur="500"/>
                                        <p:tgtEl>
                                          <p:spTgt spid="14"/>
                                        </p:tgtEl>
                                      </p:cBhvr>
                                    </p:animEffect>
                                  </p:childTnLst>
                                </p:cTn>
                              </p:par>
                            </p:childTnLst>
                          </p:cTn>
                        </p:par>
                        <p:par>
                          <p:cTn id="57" fill="hold">
                            <p:stCondLst>
                              <p:cond delay="500"/>
                            </p:stCondLst>
                            <p:childTnLst>
                              <p:par>
                                <p:cTn id="58" presetID="22" presetClass="entr" presetSubtype="4"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2" grpId="0"/>
      <p:bldP spid="13" grpId="0"/>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04800" y="304800"/>
            <a:ext cx="13258800" cy="827646"/>
          </a:xfrm>
          <a:prstGeom prst="rect">
            <a:avLst/>
          </a:prstGeom>
          <a:noFill/>
        </p:spPr>
        <p:txBody>
          <a:bodyPr wrap="square" rtlCol="0">
            <a:prstTxWarp prst="textPlain">
              <a:avLst/>
            </a:prstTxWarp>
            <a:spAutoFit/>
          </a:bodyPr>
          <a:lstStyle/>
          <a:p>
            <a:r>
              <a:rPr lang="en-US" sz="3600" b="1" u="sng" dirty="0">
                <a:latin typeface="Book Antiqua" pitchFamily="18" charset="0"/>
              </a:rPr>
              <a:t>Assertive (with do not/does not/ did not) to Interrogative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686" y="1295400"/>
            <a:ext cx="5384800" cy="4038600"/>
          </a:xfrm>
          <a:prstGeom prst="rect">
            <a:avLst/>
          </a:prstGeom>
          <a:ln>
            <a:solidFill>
              <a:schemeClr val="bg1"/>
            </a:solidFill>
          </a:ln>
        </p:spPr>
      </p:pic>
      <p:sp>
        <p:nvSpPr>
          <p:cNvPr id="4" name="TextBox 3"/>
          <p:cNvSpPr txBox="1"/>
          <p:nvPr/>
        </p:nvSpPr>
        <p:spPr>
          <a:xfrm>
            <a:off x="5849671" y="1752600"/>
            <a:ext cx="5943600" cy="690265"/>
          </a:xfrm>
          <a:prstGeom prst="rect">
            <a:avLst/>
          </a:prstGeom>
          <a:noFill/>
        </p:spPr>
        <p:txBody>
          <a:bodyPr wrap="square" rtlCol="0">
            <a:prstTxWarp prst="textPlain">
              <a:avLst/>
            </a:prstTxWarp>
            <a:spAutoFit/>
          </a:bodyPr>
          <a:lstStyle/>
          <a:p>
            <a:r>
              <a:rPr lang="en-US" b="1" dirty="0">
                <a:latin typeface="Book Antiqua" pitchFamily="18" charset="0"/>
              </a:rPr>
              <a:t>He does not work hard.</a:t>
            </a:r>
          </a:p>
        </p:txBody>
      </p:sp>
      <p:sp>
        <p:nvSpPr>
          <p:cNvPr id="5" name="TextBox 4"/>
          <p:cNvSpPr txBox="1"/>
          <p:nvPr/>
        </p:nvSpPr>
        <p:spPr>
          <a:xfrm>
            <a:off x="5849672" y="3083762"/>
            <a:ext cx="1301931" cy="690265"/>
          </a:xfrm>
          <a:prstGeom prst="rect">
            <a:avLst/>
          </a:prstGeom>
          <a:noFill/>
          <a:ln>
            <a:noFill/>
          </a:ln>
        </p:spPr>
        <p:txBody>
          <a:bodyPr wrap="square" rtlCol="0">
            <a:prstTxWarp prst="textPlain">
              <a:avLst/>
            </a:prstTxWarp>
            <a:spAutoFit/>
          </a:bodyPr>
          <a:lstStyle/>
          <a:p>
            <a:r>
              <a:rPr lang="en-US" b="1" dirty="0">
                <a:solidFill>
                  <a:srgbClr val="002060"/>
                </a:solidFill>
                <a:latin typeface="Book Antiqua" pitchFamily="18" charset="0"/>
              </a:rPr>
              <a:t>Does</a:t>
            </a:r>
          </a:p>
        </p:txBody>
      </p:sp>
      <p:sp>
        <p:nvSpPr>
          <p:cNvPr id="6" name="TextBox 5"/>
          <p:cNvSpPr txBox="1"/>
          <p:nvPr/>
        </p:nvSpPr>
        <p:spPr>
          <a:xfrm>
            <a:off x="7391400" y="3083762"/>
            <a:ext cx="822027" cy="677806"/>
          </a:xfrm>
          <a:prstGeom prst="rect">
            <a:avLst/>
          </a:prstGeom>
          <a:noFill/>
          <a:ln>
            <a:noFill/>
          </a:ln>
        </p:spPr>
        <p:txBody>
          <a:bodyPr wrap="square" rtlCol="0">
            <a:prstTxWarp prst="textPlain">
              <a:avLst/>
            </a:prstTxWarp>
            <a:spAutoFit/>
          </a:bodyPr>
          <a:lstStyle/>
          <a:p>
            <a:r>
              <a:rPr lang="en-US" b="1" dirty="0">
                <a:solidFill>
                  <a:srgbClr val="002060"/>
                </a:solidFill>
                <a:latin typeface="Book Antiqua" pitchFamily="18" charset="0"/>
              </a:rPr>
              <a:t>not</a:t>
            </a:r>
          </a:p>
        </p:txBody>
      </p:sp>
      <p:sp>
        <p:nvSpPr>
          <p:cNvPr id="7" name="TextBox 6"/>
          <p:cNvSpPr txBox="1"/>
          <p:nvPr/>
        </p:nvSpPr>
        <p:spPr>
          <a:xfrm>
            <a:off x="8382000" y="3034774"/>
            <a:ext cx="3675329" cy="690265"/>
          </a:xfrm>
          <a:prstGeom prst="rect">
            <a:avLst/>
          </a:prstGeom>
          <a:noFill/>
          <a:ln>
            <a:noFill/>
          </a:ln>
        </p:spPr>
        <p:txBody>
          <a:bodyPr wrap="square" rtlCol="0">
            <a:prstTxWarp prst="textPlain">
              <a:avLst/>
            </a:prstTxWarp>
            <a:spAutoFit/>
          </a:bodyPr>
          <a:lstStyle/>
          <a:p>
            <a:r>
              <a:rPr lang="en-US" b="1" dirty="0">
                <a:solidFill>
                  <a:srgbClr val="002060"/>
                </a:solidFill>
                <a:latin typeface="Book Antiqua" pitchFamily="18" charset="0"/>
              </a:rPr>
              <a:t>he work hard?</a:t>
            </a:r>
          </a:p>
        </p:txBody>
      </p:sp>
      <p:sp>
        <p:nvSpPr>
          <p:cNvPr id="8" name="TextBox 7"/>
          <p:cNvSpPr txBox="1"/>
          <p:nvPr/>
        </p:nvSpPr>
        <p:spPr>
          <a:xfrm>
            <a:off x="283029" y="5715000"/>
            <a:ext cx="13095514" cy="1364397"/>
          </a:xfrm>
          <a:prstGeom prst="rect">
            <a:avLst/>
          </a:prstGeom>
          <a:noFill/>
        </p:spPr>
        <p:txBody>
          <a:bodyPr wrap="square" rtlCol="0">
            <a:prstTxWarp prst="textPlain">
              <a:avLst/>
            </a:prstTxWarp>
            <a:spAutoFit/>
          </a:bodyPr>
          <a:lstStyle/>
          <a:p>
            <a:pPr algn="just"/>
            <a:r>
              <a:rPr lang="en-US" b="1" dirty="0">
                <a:solidFill>
                  <a:srgbClr val="002060"/>
                </a:solidFill>
                <a:latin typeface="Book Antiqua" pitchFamily="18" charset="0"/>
              </a:rPr>
              <a:t>If the assertive sentence begins with do not/does not/did not, </a:t>
            </a:r>
          </a:p>
          <a:p>
            <a:pPr algn="just"/>
            <a:r>
              <a:rPr lang="en-US" b="1" dirty="0">
                <a:solidFill>
                  <a:srgbClr val="002060"/>
                </a:solidFill>
                <a:latin typeface="Book Antiqua" pitchFamily="18" charset="0"/>
              </a:rPr>
              <a:t>‘not’ will be omitted at the time of changing into interrogative.</a:t>
            </a:r>
          </a:p>
        </p:txBody>
      </p:sp>
    </p:spTree>
    <p:extLst>
      <p:ext uri="{BB962C8B-B14F-4D97-AF65-F5344CB8AC3E}">
        <p14:creationId xmlns:p14="http://schemas.microsoft.com/office/powerpoint/2010/main" val="7336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6"/>
                                        </p:tgtEl>
                                        <p:attrNameLst>
                                          <p:attrName>ppt_w</p:attrName>
                                        </p:attrNameLst>
                                      </p:cBhvr>
                                      <p:tavLst>
                                        <p:tav tm="0">
                                          <p:val>
                                            <p:strVal val="ppt_w"/>
                                          </p:val>
                                        </p:tav>
                                        <p:tav tm="100000">
                                          <p:val>
                                            <p:fltVal val="0"/>
                                          </p:val>
                                        </p:tav>
                                      </p:tavLst>
                                    </p:anim>
                                    <p:anim calcmode="lin" valueType="num">
                                      <p:cBhvr>
                                        <p:cTn id="29" dur="500"/>
                                        <p:tgtEl>
                                          <p:spTgt spid="6"/>
                                        </p:tgtEl>
                                        <p:attrNameLst>
                                          <p:attrName>ppt_h</p:attrName>
                                        </p:attrNameLst>
                                      </p:cBhvr>
                                      <p:tavLst>
                                        <p:tav tm="0">
                                          <p:val>
                                            <p:strVal val="ppt_h"/>
                                          </p:val>
                                        </p:tav>
                                        <p:tav tm="100000">
                                          <p:val>
                                            <p:fltVal val="0"/>
                                          </p:val>
                                        </p:tav>
                                      </p:tavLst>
                                    </p:anim>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par>
                          <p:cTn id="32" fill="hold">
                            <p:stCondLst>
                              <p:cond delay="500"/>
                            </p:stCondLst>
                            <p:childTnLst>
                              <p:par>
                                <p:cTn id="33" presetID="35" presetClass="path" presetSubtype="0" accel="50000" decel="50000" fill="hold" grpId="1" nodeType="afterEffect">
                                  <p:stCondLst>
                                    <p:cond delay="0"/>
                                  </p:stCondLst>
                                  <p:childTnLst>
                                    <p:animMotion origin="layout" path="M -0.03831 -0.00347 L -0.08275 0.00634 " pathEditMode="relative" rAng="0" ptsTypes="AA">
                                      <p:cBhvr>
                                        <p:cTn id="34" dur="2000" fill="hold"/>
                                        <p:tgtEl>
                                          <p:spTgt spid="7"/>
                                        </p:tgtEl>
                                        <p:attrNameLst>
                                          <p:attrName>ppt_x</p:attrName>
                                          <p:attrName>ppt_y</p:attrName>
                                        </p:attrNameLst>
                                      </p:cBhvr>
                                      <p:rCtr x="-2222" y="490"/>
                                    </p:animMotion>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7" grpId="0"/>
      <p:bldP spid="7" grpId="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971800" y="685800"/>
            <a:ext cx="7315200" cy="842665"/>
          </a:xfrm>
          <a:prstGeom prst="rect">
            <a:avLst/>
          </a:prstGeom>
          <a:noFill/>
        </p:spPr>
        <p:txBody>
          <a:bodyPr wrap="square" rtlCol="0">
            <a:prstTxWarp prst="textPlain">
              <a:avLst/>
            </a:prstTxWarp>
            <a:spAutoFit/>
          </a:bodyPr>
          <a:lstStyle/>
          <a:p>
            <a:r>
              <a:rPr lang="en-US" b="1" u="sng" dirty="0">
                <a:latin typeface="Book Antiqua" pitchFamily="18" charset="0"/>
              </a:rPr>
              <a:t>Activities at home</a:t>
            </a:r>
          </a:p>
        </p:txBody>
      </p:sp>
      <p:sp>
        <p:nvSpPr>
          <p:cNvPr id="3" name="TextBox 2"/>
          <p:cNvSpPr txBox="1"/>
          <p:nvPr/>
        </p:nvSpPr>
        <p:spPr>
          <a:xfrm>
            <a:off x="1143000" y="1828800"/>
            <a:ext cx="10134600" cy="628161"/>
          </a:xfrm>
          <a:prstGeom prst="rect">
            <a:avLst/>
          </a:prstGeom>
          <a:noFill/>
        </p:spPr>
        <p:txBody>
          <a:bodyPr wrap="square" rtlCol="0">
            <a:prstTxWarp prst="textPlain">
              <a:avLst/>
            </a:prstTxWarp>
            <a:spAutoFit/>
          </a:bodyPr>
          <a:lstStyle/>
          <a:p>
            <a:r>
              <a:rPr lang="en-US" b="1" dirty="0">
                <a:latin typeface="Book Antiqua" pitchFamily="18" charset="0"/>
              </a:rPr>
              <a:t>Change the sentences into Interrogative.</a:t>
            </a:r>
          </a:p>
        </p:txBody>
      </p:sp>
      <p:sp>
        <p:nvSpPr>
          <p:cNvPr id="5" name="TextBox 4"/>
          <p:cNvSpPr txBox="1"/>
          <p:nvPr/>
        </p:nvSpPr>
        <p:spPr>
          <a:xfrm>
            <a:off x="1222237" y="2756318"/>
            <a:ext cx="10360163" cy="4482682"/>
          </a:xfrm>
          <a:prstGeom prst="rect">
            <a:avLst/>
          </a:prstGeom>
          <a:noFill/>
          <a:ln>
            <a:noFill/>
          </a:ln>
        </p:spPr>
        <p:txBody>
          <a:bodyPr wrap="square" rtlCol="0">
            <a:prstTxWarp prst="textPlain">
              <a:avLst/>
            </a:prstTxWarp>
            <a:spAutoFit/>
          </a:bodyPr>
          <a:lstStyle/>
          <a:p>
            <a:r>
              <a:rPr lang="en-US" b="1" dirty="0">
                <a:latin typeface="Book Antiqua" pitchFamily="18" charset="0"/>
              </a:rPr>
              <a:t>1. He is a noble man.</a:t>
            </a:r>
          </a:p>
          <a:p>
            <a:r>
              <a:rPr lang="en-US" b="1" dirty="0">
                <a:latin typeface="Book Antiqua" pitchFamily="18" charset="0"/>
              </a:rPr>
              <a:t>2. Everybody likes him.</a:t>
            </a:r>
          </a:p>
          <a:p>
            <a:r>
              <a:rPr lang="en-US" b="1" dirty="0">
                <a:latin typeface="Book Antiqua" pitchFamily="18" charset="0"/>
              </a:rPr>
              <a:t>3. He was a bright student.</a:t>
            </a:r>
          </a:p>
          <a:p>
            <a:r>
              <a:rPr lang="en-US" b="1" dirty="0">
                <a:latin typeface="Book Antiqua" pitchFamily="18" charset="0"/>
              </a:rPr>
              <a:t>4. He studied regularly in his student life.</a:t>
            </a:r>
          </a:p>
          <a:p>
            <a:r>
              <a:rPr lang="en-US" b="1" dirty="0">
                <a:latin typeface="Book Antiqua" pitchFamily="18" charset="0"/>
              </a:rPr>
              <a:t>5. He did not do any work subversive to state and society.</a:t>
            </a:r>
          </a:p>
          <a:p>
            <a:r>
              <a:rPr lang="en-US" b="1" dirty="0">
                <a:latin typeface="Book Antiqua" pitchFamily="18" charset="0"/>
              </a:rPr>
              <a:t>6. He is now a model of the society.</a:t>
            </a:r>
          </a:p>
          <a:p>
            <a:r>
              <a:rPr lang="en-US" b="1" dirty="0">
                <a:latin typeface="Book Antiqua" pitchFamily="18" charset="0"/>
              </a:rPr>
              <a:t>7. We are proud of him.</a:t>
            </a:r>
          </a:p>
          <a:p>
            <a:r>
              <a:rPr lang="en-US" b="1" dirty="0">
                <a:latin typeface="Book Antiqua" pitchFamily="18" charset="0"/>
              </a:rPr>
              <a:t>8. We pray for him to be a famous person.</a:t>
            </a:r>
          </a:p>
          <a:p>
            <a:endParaRPr lang="en-US" b="1" dirty="0">
              <a:latin typeface="Book Antiqua" pitchFamily="18" charset="0"/>
            </a:endParaRPr>
          </a:p>
        </p:txBody>
      </p:sp>
    </p:spTree>
    <p:extLst>
      <p:ext uri="{BB962C8B-B14F-4D97-AF65-F5344CB8AC3E}">
        <p14:creationId xmlns:p14="http://schemas.microsoft.com/office/powerpoint/2010/main" val="407275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ular Callout 1"/>
          <p:cNvSpPr/>
          <p:nvPr/>
        </p:nvSpPr>
        <p:spPr>
          <a:xfrm>
            <a:off x="381000" y="1583872"/>
            <a:ext cx="7391400" cy="1464128"/>
          </a:xfrm>
          <a:prstGeom prst="wedgeRoundRectCallout">
            <a:avLst>
              <a:gd name="adj1" fmla="val 50980"/>
              <a:gd name="adj2" fmla="val 7849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sz="4000" b="1" dirty="0">
                <a:solidFill>
                  <a:schemeClr val="bg2">
                    <a:lumMod val="10000"/>
                  </a:schemeClr>
                </a:solidFill>
                <a:latin typeface="Book Antiqua" pitchFamily="18" charset="0"/>
              </a:rPr>
              <a:t>Allah Hafez</a:t>
            </a:r>
          </a:p>
        </p:txBody>
      </p:sp>
      <p:sp>
        <p:nvSpPr>
          <p:cNvPr id="3" name="TextBox 2"/>
          <p:cNvSpPr txBox="1"/>
          <p:nvPr/>
        </p:nvSpPr>
        <p:spPr>
          <a:xfrm>
            <a:off x="7620000" y="143042"/>
            <a:ext cx="5867400" cy="695158"/>
          </a:xfrm>
          <a:prstGeom prst="rect">
            <a:avLst/>
          </a:prstGeom>
          <a:noFill/>
        </p:spPr>
        <p:txBody>
          <a:bodyPr wrap="square" rtlCol="0">
            <a:prstTxWarp prst="textPlain">
              <a:avLst/>
            </a:prstTxWarp>
            <a:spAutoFit/>
          </a:bodyPr>
          <a:lstStyle/>
          <a:p>
            <a:pPr algn="ctr"/>
            <a:r>
              <a:rPr lang="en-US" sz="3200" b="1" dirty="0">
                <a:latin typeface="Book Antiqua" pitchFamily="18" charset="0"/>
              </a:rPr>
              <a:t>Inviting you to enjoy part-3</a:t>
            </a:r>
          </a:p>
        </p:txBody>
      </p:sp>
    </p:spTree>
    <p:extLst>
      <p:ext uri="{BB962C8B-B14F-4D97-AF65-F5344CB8AC3E}">
        <p14:creationId xmlns:p14="http://schemas.microsoft.com/office/powerpoint/2010/main" val="287573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5667"/>
            <a:ext cx="11887200" cy="2763520"/>
          </a:xfrm>
          <a:prstGeom prst="rect">
            <a:avLst/>
          </a:prstGeom>
          <a:noFill/>
        </p:spPr>
        <p:txBody>
          <a:bodyPr wrap="none" lIns="122786" tIns="61393" rIns="122786" bIns="61393"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spc="67" dirty="0">
                <a:ln w="11430"/>
                <a:solidFill>
                  <a:srgbClr val="FFC000"/>
                </a:solidFill>
                <a:effectLst>
                  <a:outerShdw blurRad="76200" dist="50800" dir="5400000" algn="tl" rotWithShape="0">
                    <a:srgbClr val="000000">
                      <a:alpha val="65000"/>
                    </a:srgbClr>
                  </a:outerShdw>
                </a:effectLst>
                <a:latin typeface="Book Antiqua" pitchFamily="18" charset="0"/>
                <a:cs typeface="MonooMJ" pitchFamily="2" charset="0"/>
              </a:rPr>
              <a:t>Acknowledgement</a:t>
            </a:r>
          </a:p>
        </p:txBody>
      </p:sp>
      <p:sp>
        <p:nvSpPr>
          <p:cNvPr id="5" name="TextBox 4"/>
          <p:cNvSpPr txBox="1"/>
          <p:nvPr/>
        </p:nvSpPr>
        <p:spPr>
          <a:xfrm>
            <a:off x="914400" y="3714627"/>
            <a:ext cx="11887200" cy="3817304"/>
          </a:xfrm>
          <a:prstGeom prst="rect">
            <a:avLst/>
          </a:prstGeom>
          <a:noFill/>
          <a:ln>
            <a:solidFill>
              <a:schemeClr val="tx1"/>
            </a:solidFill>
          </a:ln>
        </p:spPr>
        <p:txBody>
          <a:bodyPr wrap="square" lIns="122786" tIns="61393" rIns="122786" bIns="61393" rtlCol="0">
            <a:spAutoFit/>
          </a:bodyPr>
          <a:lstStyle/>
          <a:p>
            <a:pPr algn="just"/>
            <a:r>
              <a:rPr lang="en-US" sz="4800" b="1" dirty="0">
                <a:solidFill>
                  <a:srgbClr val="003399"/>
                </a:solidFill>
                <a:latin typeface="Book Antiqua" pitchFamily="18" charset="0"/>
                <a:cs typeface="Nikosh" pitchFamily="2" charset="0"/>
              </a:rPr>
              <a:t>We would like to express our cordial gratitude to the  Ministry of Education, Directorate of Secondary &amp; Higher Education, NCTB, A2i and the panel of honorable editors to enrich the contents.</a:t>
            </a:r>
          </a:p>
        </p:txBody>
      </p:sp>
    </p:spTree>
    <p:extLst>
      <p:ext uri="{BB962C8B-B14F-4D97-AF65-F5344CB8AC3E}">
        <p14:creationId xmlns:p14="http://schemas.microsoft.com/office/powerpoint/2010/main" val="2298294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29000" y="685800"/>
            <a:ext cx="7239000" cy="1066800"/>
          </a:xfrm>
          <a:prstGeom prst="rect">
            <a:avLst/>
          </a:prstGeom>
          <a:noFill/>
        </p:spPr>
        <p:txBody>
          <a:bodyPr wrap="square" rtlCol="0">
            <a:prstTxWarp prst="textPlain">
              <a:avLst/>
            </a:prstTxWarp>
            <a:spAutoFit/>
          </a:bodyPr>
          <a:lstStyle/>
          <a:p>
            <a:r>
              <a:rPr lang="en-US" b="1" dirty="0" err="1">
                <a:solidFill>
                  <a:srgbClr val="002060"/>
                </a:solidFill>
                <a:latin typeface="Book Antiqua" pitchFamily="18" charset="0"/>
              </a:rPr>
              <a:t>Assalamu</a:t>
            </a:r>
            <a:r>
              <a:rPr lang="en-US" b="1" dirty="0">
                <a:solidFill>
                  <a:srgbClr val="002060"/>
                </a:solidFill>
                <a:latin typeface="Book Antiqua" pitchFamily="18" charset="0"/>
              </a:rPr>
              <a:t> </a:t>
            </a:r>
            <a:r>
              <a:rPr lang="en-US" b="1" dirty="0" err="1">
                <a:solidFill>
                  <a:srgbClr val="002060"/>
                </a:solidFill>
                <a:latin typeface="Book Antiqua" pitchFamily="18" charset="0"/>
              </a:rPr>
              <a:t>Alaikum</a:t>
            </a:r>
            <a:endParaRPr lang="en-US" b="1" dirty="0">
              <a:solidFill>
                <a:srgbClr val="002060"/>
              </a:solidFill>
              <a:latin typeface="Book Antiqua" pitchFamily="18" charset="0"/>
            </a:endParaRPr>
          </a:p>
        </p:txBody>
      </p:sp>
    </p:spTree>
    <p:extLst>
      <p:ext uri="{BB962C8B-B14F-4D97-AF65-F5344CB8AC3E}">
        <p14:creationId xmlns:p14="http://schemas.microsoft.com/office/powerpoint/2010/main" val="2251384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6169736" y="457199"/>
            <a:ext cx="6022264" cy="869095"/>
          </a:xfrm>
          <a:prstGeom prst="rect">
            <a:avLst/>
          </a:prstGeom>
          <a:noFill/>
        </p:spPr>
        <p:txBody>
          <a:bodyPr wrap="square" rtlCol="0">
            <a:prstTxWarp prst="textPlain">
              <a:avLst/>
            </a:prstTxWarp>
            <a:spAutoFit/>
          </a:bodyPr>
          <a:lstStyle/>
          <a:p>
            <a:pPr algn="ctr"/>
            <a:r>
              <a:rPr lang="en-US" sz="4800" b="1" u="sng" dirty="0">
                <a:solidFill>
                  <a:schemeClr val="bg1"/>
                </a:solidFill>
                <a:latin typeface="Book Antiqua" pitchFamily="18" charset="0"/>
              </a:rPr>
              <a:t>Introduction</a:t>
            </a:r>
          </a:p>
        </p:txBody>
      </p:sp>
      <p:sp>
        <p:nvSpPr>
          <p:cNvPr id="5" name="TextBox 4"/>
          <p:cNvSpPr txBox="1"/>
          <p:nvPr/>
        </p:nvSpPr>
        <p:spPr>
          <a:xfrm>
            <a:off x="6186065" y="1524000"/>
            <a:ext cx="7682335" cy="3970318"/>
          </a:xfrm>
          <a:prstGeom prst="rect">
            <a:avLst/>
          </a:prstGeom>
          <a:noFill/>
        </p:spPr>
        <p:txBody>
          <a:bodyPr wrap="square" rtlCol="0">
            <a:spAutoFit/>
          </a:bodyPr>
          <a:lstStyle/>
          <a:p>
            <a:r>
              <a:rPr lang="en-US" sz="3600" b="1" dirty="0">
                <a:solidFill>
                  <a:schemeClr val="bg1"/>
                </a:solidFill>
                <a:latin typeface="Book Antiqua" pitchFamily="18" charset="0"/>
              </a:rPr>
              <a:t>Md. Abdul Kader Bhuiyan</a:t>
            </a:r>
          </a:p>
          <a:p>
            <a:r>
              <a:rPr lang="en-US" sz="3600" b="1" dirty="0">
                <a:solidFill>
                  <a:schemeClr val="bg1"/>
                </a:solidFill>
                <a:latin typeface="Book Antiqua" pitchFamily="18" charset="0"/>
              </a:rPr>
              <a:t>Assistant Teacher</a:t>
            </a:r>
          </a:p>
          <a:p>
            <a:r>
              <a:rPr lang="en-US" sz="3600" b="1" dirty="0" err="1">
                <a:solidFill>
                  <a:schemeClr val="bg1"/>
                </a:solidFill>
                <a:latin typeface="Book Antiqua" pitchFamily="18" charset="0"/>
              </a:rPr>
              <a:t>Arkandi</a:t>
            </a:r>
            <a:r>
              <a:rPr lang="en-US" sz="3600" b="1" dirty="0">
                <a:solidFill>
                  <a:schemeClr val="bg1"/>
                </a:solidFill>
                <a:latin typeface="Book Antiqua" pitchFamily="18" charset="0"/>
              </a:rPr>
              <a:t> High School</a:t>
            </a:r>
          </a:p>
          <a:p>
            <a:r>
              <a:rPr lang="en-US" sz="3600" b="1" dirty="0" err="1">
                <a:solidFill>
                  <a:schemeClr val="bg1"/>
                </a:solidFill>
                <a:latin typeface="Book Antiqua" pitchFamily="18" charset="0"/>
              </a:rPr>
              <a:t>Baliakandi</a:t>
            </a:r>
            <a:r>
              <a:rPr lang="en-US" sz="3600" b="1" dirty="0">
                <a:solidFill>
                  <a:schemeClr val="bg1"/>
                </a:solidFill>
                <a:latin typeface="Book Antiqua" pitchFamily="18" charset="0"/>
              </a:rPr>
              <a:t>, Rajbari.</a:t>
            </a:r>
          </a:p>
          <a:p>
            <a:endParaRPr lang="en-US" sz="3600" b="1" dirty="0">
              <a:solidFill>
                <a:schemeClr val="bg1"/>
              </a:solidFill>
              <a:latin typeface="Book Antiqua" pitchFamily="18" charset="0"/>
            </a:endParaRPr>
          </a:p>
          <a:p>
            <a:r>
              <a:rPr lang="en-US" sz="3600" b="1" dirty="0">
                <a:solidFill>
                  <a:schemeClr val="bg1"/>
                </a:solidFill>
                <a:latin typeface="Book Antiqua" pitchFamily="18" charset="0"/>
              </a:rPr>
              <a:t>English 2</a:t>
            </a:r>
            <a:r>
              <a:rPr lang="en-US" sz="3600" b="1" baseline="30000" dirty="0">
                <a:solidFill>
                  <a:schemeClr val="bg1"/>
                </a:solidFill>
                <a:latin typeface="Book Antiqua" pitchFamily="18" charset="0"/>
              </a:rPr>
              <a:t>nd</a:t>
            </a:r>
            <a:r>
              <a:rPr lang="en-US" sz="3600" b="1" dirty="0">
                <a:solidFill>
                  <a:schemeClr val="bg1"/>
                </a:solidFill>
                <a:latin typeface="Book Antiqua" pitchFamily="18" charset="0"/>
              </a:rPr>
              <a:t> paper</a:t>
            </a:r>
          </a:p>
          <a:p>
            <a:r>
              <a:rPr lang="en-US" sz="3600" b="1" dirty="0">
                <a:solidFill>
                  <a:schemeClr val="bg1"/>
                </a:solidFill>
                <a:latin typeface="Book Antiqua" pitchFamily="18" charset="0"/>
              </a:rPr>
              <a:t>Class- VIII-X</a:t>
            </a:r>
          </a:p>
        </p:txBody>
      </p:sp>
      <p:cxnSp>
        <p:nvCxnSpPr>
          <p:cNvPr id="6" name="Straight Connector 5"/>
          <p:cNvCxnSpPr/>
          <p:nvPr/>
        </p:nvCxnSpPr>
        <p:spPr>
          <a:xfrm>
            <a:off x="0" y="6400800"/>
            <a:ext cx="13716000"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pic>
        <p:nvPicPr>
          <p:cNvPr id="7" name="Picture 6">
            <a:extLst>
              <a:ext uri="{FF2B5EF4-FFF2-40B4-BE49-F238E27FC236}">
                <a16:creationId xmlns:a16="http://schemas.microsoft.com/office/drawing/2014/main" id="{D3C4EF69-7522-4B8D-927B-D4B4CF9DD8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19586"/>
            <a:ext cx="4800600" cy="6080760"/>
          </a:xfrm>
          <a:prstGeom prst="rect">
            <a:avLst/>
          </a:prstGeom>
        </p:spPr>
      </p:pic>
    </p:spTree>
    <p:extLst>
      <p:ext uri="{BB962C8B-B14F-4D97-AF65-F5344CB8AC3E}">
        <p14:creationId xmlns:p14="http://schemas.microsoft.com/office/powerpoint/2010/main" val="11926578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 name="TextBox 3"/>
          <p:cNvSpPr txBox="1"/>
          <p:nvPr/>
        </p:nvSpPr>
        <p:spPr>
          <a:xfrm>
            <a:off x="7249886" y="6858000"/>
            <a:ext cx="5791200" cy="646331"/>
          </a:xfrm>
          <a:prstGeom prst="rect">
            <a:avLst/>
          </a:prstGeom>
          <a:noFill/>
        </p:spPr>
        <p:txBody>
          <a:bodyPr wrap="square" rtlCol="0">
            <a:spAutoFit/>
          </a:bodyPr>
          <a:lstStyle/>
          <a:p>
            <a:r>
              <a:rPr lang="en-US" sz="3600" b="1" dirty="0">
                <a:latin typeface="Book Antiqua" pitchFamily="18" charset="0"/>
              </a:rPr>
              <a:t>It is a very beautiful sight.</a:t>
            </a:r>
          </a:p>
        </p:txBody>
      </p:sp>
      <p:sp>
        <p:nvSpPr>
          <p:cNvPr id="5" name="TextBox 4"/>
          <p:cNvSpPr txBox="1"/>
          <p:nvPr/>
        </p:nvSpPr>
        <p:spPr>
          <a:xfrm>
            <a:off x="7239000" y="6857998"/>
            <a:ext cx="6319157" cy="646331"/>
          </a:xfrm>
          <a:prstGeom prst="rect">
            <a:avLst/>
          </a:prstGeom>
          <a:noFill/>
        </p:spPr>
        <p:txBody>
          <a:bodyPr wrap="square" rtlCol="0">
            <a:spAutoFit/>
          </a:bodyPr>
          <a:lstStyle/>
          <a:p>
            <a:r>
              <a:rPr lang="en-US" sz="3600" b="1" dirty="0">
                <a:solidFill>
                  <a:srgbClr val="FF0000"/>
                </a:solidFill>
                <a:latin typeface="Book Antiqua" pitchFamily="18" charset="0"/>
              </a:rPr>
              <a:t>Isn’t it a very beautiful sight?</a:t>
            </a:r>
          </a:p>
        </p:txBody>
      </p:sp>
      <p:sp>
        <p:nvSpPr>
          <p:cNvPr id="6" name="TextBox 5"/>
          <p:cNvSpPr txBox="1"/>
          <p:nvPr/>
        </p:nvSpPr>
        <p:spPr>
          <a:xfrm>
            <a:off x="7551964" y="914399"/>
            <a:ext cx="5187043" cy="646331"/>
          </a:xfrm>
          <a:prstGeom prst="rect">
            <a:avLst/>
          </a:prstGeom>
          <a:noFill/>
        </p:spPr>
        <p:txBody>
          <a:bodyPr wrap="square" rtlCol="0">
            <a:spAutoFit/>
          </a:bodyPr>
          <a:lstStyle/>
          <a:p>
            <a:r>
              <a:rPr lang="en-US" sz="3600" b="1" dirty="0">
                <a:latin typeface="Book Antiqua" pitchFamily="18" charset="0"/>
              </a:rPr>
              <a:t>The sight looks so nice.</a:t>
            </a:r>
          </a:p>
        </p:txBody>
      </p:sp>
      <p:sp>
        <p:nvSpPr>
          <p:cNvPr id="7" name="TextBox 6"/>
          <p:cNvSpPr txBox="1"/>
          <p:nvPr/>
        </p:nvSpPr>
        <p:spPr>
          <a:xfrm>
            <a:off x="7097486" y="914400"/>
            <a:ext cx="6095999" cy="584775"/>
          </a:xfrm>
          <a:prstGeom prst="rect">
            <a:avLst/>
          </a:prstGeom>
          <a:noFill/>
        </p:spPr>
        <p:txBody>
          <a:bodyPr wrap="square" rtlCol="0">
            <a:spAutoFit/>
          </a:bodyPr>
          <a:lstStyle/>
          <a:p>
            <a:r>
              <a:rPr lang="en-US" sz="3200" b="1" dirty="0">
                <a:solidFill>
                  <a:schemeClr val="accent6">
                    <a:lumMod val="20000"/>
                    <a:lumOff val="80000"/>
                  </a:schemeClr>
                </a:solidFill>
                <a:latin typeface="Book Antiqua" pitchFamily="18" charset="0"/>
              </a:rPr>
              <a:t>Doesn’t the sight look so nice?</a:t>
            </a:r>
          </a:p>
        </p:txBody>
      </p:sp>
    </p:spTree>
    <p:extLst>
      <p:ext uri="{BB962C8B-B14F-4D97-AF65-F5344CB8AC3E}">
        <p14:creationId xmlns:p14="http://schemas.microsoft.com/office/powerpoint/2010/main" val="42943495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500"/>
                                        <p:tgtEl>
                                          <p:spTgt spid="6"/>
                                        </p:tgtEl>
                                        <p:attrNameLst>
                                          <p:attrName>ppt_w</p:attrName>
                                        </p:attrNameLst>
                                      </p:cBhvr>
                                      <p:tavLst>
                                        <p:tav tm="0">
                                          <p:val>
                                            <p:strVal val="ppt_w"/>
                                          </p:val>
                                        </p:tav>
                                        <p:tav tm="100000">
                                          <p:val>
                                            <p:fltVal val="0"/>
                                          </p:val>
                                        </p:tav>
                                      </p:tavLst>
                                    </p:anim>
                                    <p:anim calcmode="lin" valueType="num">
                                      <p:cBhvr>
                                        <p:cTn id="34" dur="500"/>
                                        <p:tgtEl>
                                          <p:spTgt spid="6"/>
                                        </p:tgtEl>
                                        <p:attrNameLst>
                                          <p:attrName>ppt_h</p:attrName>
                                        </p:attrNameLst>
                                      </p:cBhvr>
                                      <p:tavLst>
                                        <p:tav tm="0">
                                          <p:val>
                                            <p:strVal val="ppt_h"/>
                                          </p:val>
                                        </p:tav>
                                        <p:tav tm="100000">
                                          <p:val>
                                            <p:fltVal val="0"/>
                                          </p:val>
                                        </p:tav>
                                      </p:tavLst>
                                    </p:anim>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P spid="6" grpId="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2133600" y="4262735"/>
            <a:ext cx="6477000" cy="842665"/>
          </a:xfrm>
          <a:prstGeom prst="rect">
            <a:avLst/>
          </a:prstGeom>
          <a:noFill/>
        </p:spPr>
        <p:txBody>
          <a:bodyPr wrap="square" rtlCol="0">
            <a:prstTxWarp prst="textPlain">
              <a:avLst/>
            </a:prstTxWarp>
            <a:spAutoFit/>
          </a:bodyPr>
          <a:lstStyle/>
          <a:p>
            <a:r>
              <a:rPr lang="en-US" b="1" dirty="0">
                <a:latin typeface="Book Antiqua" pitchFamily="18" charset="0"/>
              </a:rPr>
              <a:t>Our today’s lesson is--</a:t>
            </a:r>
          </a:p>
        </p:txBody>
      </p:sp>
      <p:sp>
        <p:nvSpPr>
          <p:cNvPr id="3" name="TextBox 2"/>
          <p:cNvSpPr txBox="1"/>
          <p:nvPr/>
        </p:nvSpPr>
        <p:spPr>
          <a:xfrm>
            <a:off x="2133600" y="5410200"/>
            <a:ext cx="7162800" cy="1047927"/>
          </a:xfrm>
          <a:prstGeom prst="rect">
            <a:avLst/>
          </a:prstGeom>
          <a:noFill/>
        </p:spPr>
        <p:txBody>
          <a:bodyPr wrap="square" rtlCol="0">
            <a:prstTxWarp prst="textPlain">
              <a:avLst/>
            </a:prstTxWarp>
            <a:spAutoFit/>
          </a:bodyPr>
          <a:lstStyle/>
          <a:p>
            <a:pPr algn="ctr"/>
            <a:r>
              <a:rPr lang="en-US" sz="3600" b="1" dirty="0">
                <a:latin typeface="Book Antiqua" pitchFamily="18" charset="0"/>
              </a:rPr>
              <a:t>Transformation of sentence</a:t>
            </a:r>
          </a:p>
          <a:p>
            <a:pPr algn="ctr"/>
            <a:r>
              <a:rPr lang="en-US" sz="3600" b="1" dirty="0">
                <a:latin typeface="Book Antiqua" pitchFamily="18" charset="0"/>
              </a:rPr>
              <a:t>Part-2 (Assertive to Interrogative)</a:t>
            </a:r>
          </a:p>
        </p:txBody>
      </p:sp>
    </p:spTree>
    <p:extLst>
      <p:ext uri="{BB962C8B-B14F-4D97-AF65-F5344CB8AC3E}">
        <p14:creationId xmlns:p14="http://schemas.microsoft.com/office/powerpoint/2010/main" val="2628719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50000">
              <a:schemeClr val="bg2">
                <a:lumMod val="50000"/>
              </a:schemeClr>
            </a:gs>
            <a:gs pos="100000">
              <a:schemeClr val="bg2">
                <a:lumMod val="25000"/>
              </a:schemeClr>
            </a:gs>
          </a:gsLst>
          <a:lin ang="5400000" scaled="0"/>
        </a:gradFill>
        <a:effectLst/>
      </p:bgPr>
    </p:bg>
    <p:spTree>
      <p:nvGrpSpPr>
        <p:cNvPr id="1" name=""/>
        <p:cNvGrpSpPr/>
        <p:nvPr/>
      </p:nvGrpSpPr>
      <p:grpSpPr>
        <a:xfrm>
          <a:off x="0" y="0"/>
          <a:ext cx="0" cy="0"/>
          <a:chOff x="0" y="0"/>
          <a:chExt cx="0" cy="0"/>
        </a:xfrm>
      </p:grpSpPr>
      <p:sp>
        <p:nvSpPr>
          <p:cNvPr id="2" name="Horizontal Scroll 1"/>
          <p:cNvSpPr/>
          <p:nvPr/>
        </p:nvSpPr>
        <p:spPr>
          <a:xfrm>
            <a:off x="685800" y="2286000"/>
            <a:ext cx="11811000" cy="5029200"/>
          </a:xfrm>
          <a:prstGeom prst="horizontalScroll">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Book Antiqua" pitchFamily="18" charset="0"/>
              </a:rPr>
              <a:t>   After completing this lesson, we will be able to—</a:t>
            </a:r>
          </a:p>
          <a:p>
            <a:pPr marL="571500" indent="-571500">
              <a:buFont typeface="Wingdings" pitchFamily="2" charset="2"/>
              <a:buChar char="Ø"/>
            </a:pPr>
            <a:r>
              <a:rPr lang="en-US" sz="3200" b="1" dirty="0">
                <a:solidFill>
                  <a:schemeClr val="tx1"/>
                </a:solidFill>
                <a:latin typeface="Book Antiqua" pitchFamily="18" charset="0"/>
              </a:rPr>
              <a:t>apply the use of be verb with negative</a:t>
            </a:r>
          </a:p>
          <a:p>
            <a:pPr marL="571500" indent="-571500">
              <a:buFont typeface="Wingdings" pitchFamily="2" charset="2"/>
              <a:buChar char="Ø"/>
            </a:pPr>
            <a:r>
              <a:rPr lang="en-US" sz="3200" b="1" dirty="0">
                <a:solidFill>
                  <a:schemeClr val="tx1"/>
                </a:solidFill>
                <a:latin typeface="Book Antiqua" pitchFamily="18" charset="0"/>
              </a:rPr>
              <a:t>apply the use of auxiliary verbs with negative</a:t>
            </a:r>
          </a:p>
          <a:p>
            <a:pPr marL="571500" indent="-571500">
              <a:buFont typeface="Wingdings" pitchFamily="2" charset="2"/>
              <a:buChar char="Ø"/>
            </a:pPr>
            <a:r>
              <a:rPr lang="en-US" sz="3200" b="1" dirty="0">
                <a:solidFill>
                  <a:schemeClr val="tx1"/>
                </a:solidFill>
                <a:latin typeface="Book Antiqua" pitchFamily="18" charset="0"/>
              </a:rPr>
              <a:t>apply question word (‘</a:t>
            </a:r>
            <a:r>
              <a:rPr lang="en-US" sz="3200" b="1" dirty="0" err="1">
                <a:solidFill>
                  <a:schemeClr val="tx1"/>
                </a:solidFill>
                <a:latin typeface="Book Antiqua" pitchFamily="18" charset="0"/>
              </a:rPr>
              <a:t>wh</a:t>
            </a:r>
            <a:r>
              <a:rPr lang="en-US" sz="3200" b="1" dirty="0">
                <a:solidFill>
                  <a:schemeClr val="tx1"/>
                </a:solidFill>
                <a:latin typeface="Book Antiqua" pitchFamily="18" charset="0"/>
              </a:rPr>
              <a:t>’ word) in interrogative </a:t>
            </a:r>
          </a:p>
          <a:p>
            <a:pPr marL="571500" indent="-571500">
              <a:buFont typeface="Wingdings" pitchFamily="2" charset="2"/>
              <a:buChar char="Ø"/>
            </a:pPr>
            <a:r>
              <a:rPr lang="en-US" sz="3200" b="1" dirty="0">
                <a:solidFill>
                  <a:schemeClr val="tx1"/>
                </a:solidFill>
                <a:latin typeface="Book Antiqua" pitchFamily="18" charset="0"/>
              </a:rPr>
              <a:t>change from assertive to interrogative</a:t>
            </a:r>
          </a:p>
        </p:txBody>
      </p:sp>
      <p:sp>
        <p:nvSpPr>
          <p:cNvPr id="3" name="Vertical Scroll 2"/>
          <p:cNvSpPr/>
          <p:nvPr/>
        </p:nvSpPr>
        <p:spPr>
          <a:xfrm>
            <a:off x="2819400" y="1166446"/>
            <a:ext cx="7162800" cy="1143000"/>
          </a:xfrm>
          <a:prstGeom prst="vertic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sz="4000" b="1" dirty="0">
                <a:solidFill>
                  <a:schemeClr val="tx1"/>
                </a:solidFill>
                <a:latin typeface="Book Antiqua" pitchFamily="18" charset="0"/>
              </a:rPr>
              <a:t>Learning outcomes</a:t>
            </a:r>
          </a:p>
        </p:txBody>
      </p:sp>
      <p:sp>
        <p:nvSpPr>
          <p:cNvPr id="4" name="Oval 3"/>
          <p:cNvSpPr/>
          <p:nvPr/>
        </p:nvSpPr>
        <p:spPr>
          <a:xfrm>
            <a:off x="685800" y="838200"/>
            <a:ext cx="11430000" cy="1828800"/>
          </a:xfrm>
          <a:prstGeom prst="ellipse">
            <a:avLst/>
          </a:prstGeom>
          <a:noFill/>
          <a:ln w="1524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0114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33000">
              <a:schemeClr val="bg2">
                <a:lumMod val="25000"/>
              </a:schemeClr>
            </a:gs>
            <a:gs pos="0">
              <a:schemeClr val="bg1"/>
            </a:gs>
            <a:gs pos="75000">
              <a:srgbClr val="8F0040">
                <a:lumMod val="18000"/>
              </a:srgbClr>
            </a:gs>
            <a:gs pos="100000">
              <a:schemeClr val="accent2">
                <a:lumMod val="17000"/>
              </a:schemeClr>
            </a:gs>
          </a:gsLst>
          <a:lin ang="5400000" scaled="0"/>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1000" contrast="31000"/>
                    </a14:imgEffect>
                  </a14:imgLayer>
                </a14:imgProps>
              </a:ext>
              <a:ext uri="{28A0092B-C50C-407E-A947-70E740481C1C}">
                <a14:useLocalDpi xmlns:a14="http://schemas.microsoft.com/office/drawing/2010/main" val="0"/>
              </a:ext>
            </a:extLst>
          </a:blip>
          <a:stretch>
            <a:fillRect/>
          </a:stretch>
        </p:blipFill>
        <p:spPr>
          <a:xfrm rot="21419235">
            <a:off x="279443" y="-40637"/>
            <a:ext cx="3020906" cy="2282462"/>
          </a:xfrm>
          <a:prstGeom prst="rect">
            <a:avLst/>
          </a:prstGeom>
        </p:spPr>
      </p:pic>
      <p:sp>
        <p:nvSpPr>
          <p:cNvPr id="2" name="TextBox 1"/>
          <p:cNvSpPr txBox="1"/>
          <p:nvPr/>
        </p:nvSpPr>
        <p:spPr>
          <a:xfrm>
            <a:off x="457200" y="1981200"/>
            <a:ext cx="12573000" cy="842665"/>
          </a:xfrm>
          <a:prstGeom prst="rect">
            <a:avLst/>
          </a:prstGeom>
          <a:noFill/>
        </p:spPr>
        <p:txBody>
          <a:bodyPr wrap="square" rtlCol="0">
            <a:prstTxWarp prst="textPlain">
              <a:avLst/>
            </a:prstTxWarp>
            <a:spAutoFit/>
          </a:bodyPr>
          <a:lstStyle/>
          <a:p>
            <a:r>
              <a:rPr lang="en-US" sz="3200" b="1" dirty="0">
                <a:solidFill>
                  <a:schemeClr val="bg1"/>
                </a:solidFill>
                <a:latin typeface="Book Antiqua" pitchFamily="18" charset="0"/>
              </a:rPr>
              <a:t>Computer is most essential for us. (Interrogative)</a:t>
            </a:r>
          </a:p>
        </p:txBody>
      </p:sp>
      <p:sp>
        <p:nvSpPr>
          <p:cNvPr id="3" name="TextBox 2"/>
          <p:cNvSpPr txBox="1"/>
          <p:nvPr/>
        </p:nvSpPr>
        <p:spPr>
          <a:xfrm>
            <a:off x="457200" y="2886669"/>
            <a:ext cx="9982200" cy="770931"/>
          </a:xfrm>
          <a:prstGeom prst="rect">
            <a:avLst/>
          </a:prstGeom>
          <a:noFill/>
        </p:spPr>
        <p:txBody>
          <a:bodyPr wrap="square" rtlCol="0">
            <a:prstTxWarp prst="textPlain">
              <a:avLst/>
            </a:prstTxWarp>
            <a:spAutoFit/>
          </a:bodyPr>
          <a:lstStyle/>
          <a:p>
            <a:r>
              <a:rPr lang="en-US" b="1" dirty="0">
                <a:solidFill>
                  <a:srgbClr val="FFC000"/>
                </a:solidFill>
                <a:latin typeface="Book Antiqua" pitchFamily="18" charset="0"/>
              </a:rPr>
              <a:t>Isn’t computer most essential for us?</a:t>
            </a:r>
          </a:p>
        </p:txBody>
      </p:sp>
      <p:sp>
        <p:nvSpPr>
          <p:cNvPr id="6" name="TextBox 5"/>
          <p:cNvSpPr txBox="1"/>
          <p:nvPr/>
        </p:nvSpPr>
        <p:spPr>
          <a:xfrm>
            <a:off x="457200" y="5862935"/>
            <a:ext cx="8915400" cy="690265"/>
          </a:xfrm>
          <a:prstGeom prst="rect">
            <a:avLst/>
          </a:prstGeom>
          <a:noFill/>
        </p:spPr>
        <p:txBody>
          <a:bodyPr wrap="square" rtlCol="0">
            <a:prstTxWarp prst="textPlain">
              <a:avLst/>
            </a:prstTxWarp>
            <a:spAutoFit/>
          </a:bodyPr>
          <a:lstStyle/>
          <a:p>
            <a:r>
              <a:rPr lang="en-US" b="1" dirty="0">
                <a:solidFill>
                  <a:schemeClr val="bg1"/>
                </a:solidFill>
                <a:latin typeface="Book Antiqua" pitchFamily="18" charset="0"/>
              </a:rPr>
              <a:t>Everybody needs it. (Interrogative)</a:t>
            </a:r>
          </a:p>
        </p:txBody>
      </p:sp>
      <p:sp>
        <p:nvSpPr>
          <p:cNvPr id="7" name="TextBox 6"/>
          <p:cNvSpPr txBox="1"/>
          <p:nvPr/>
        </p:nvSpPr>
        <p:spPr>
          <a:xfrm>
            <a:off x="457200" y="6777335"/>
            <a:ext cx="5486400" cy="537865"/>
          </a:xfrm>
          <a:prstGeom prst="rect">
            <a:avLst/>
          </a:prstGeom>
          <a:noFill/>
        </p:spPr>
        <p:txBody>
          <a:bodyPr wrap="square" rtlCol="0">
            <a:prstTxWarp prst="textPlain">
              <a:avLst/>
            </a:prstTxWarp>
            <a:spAutoFit/>
          </a:bodyPr>
          <a:lstStyle/>
          <a:p>
            <a:r>
              <a:rPr lang="en-US" b="1" dirty="0">
                <a:solidFill>
                  <a:srgbClr val="FFC000"/>
                </a:solidFill>
                <a:latin typeface="Book Antiqua" pitchFamily="18" charset="0"/>
              </a:rPr>
              <a:t>Who does  not need it?</a:t>
            </a:r>
          </a:p>
        </p:txBody>
      </p:sp>
      <p:sp>
        <p:nvSpPr>
          <p:cNvPr id="10" name="TextBox 9"/>
          <p:cNvSpPr txBox="1"/>
          <p:nvPr/>
        </p:nvSpPr>
        <p:spPr>
          <a:xfrm>
            <a:off x="4762500" y="669157"/>
            <a:ext cx="4495800" cy="707886"/>
          </a:xfrm>
          <a:prstGeom prst="rect">
            <a:avLst/>
          </a:prstGeom>
          <a:noFill/>
        </p:spPr>
        <p:txBody>
          <a:bodyPr wrap="square" rtlCol="0">
            <a:prstTxWarp prst="textPlain">
              <a:avLst/>
            </a:prstTxWarp>
            <a:spAutoFit/>
          </a:bodyPr>
          <a:lstStyle/>
          <a:p>
            <a:pPr algn="ctr"/>
            <a:r>
              <a:rPr lang="en-US" sz="4000" b="1" u="sng" dirty="0">
                <a:latin typeface="Book Antiqua" pitchFamily="18" charset="0"/>
              </a:rPr>
              <a:t>Notice carefully</a:t>
            </a:r>
          </a:p>
        </p:txBody>
      </p:sp>
      <p:sp>
        <p:nvSpPr>
          <p:cNvPr id="11" name="Rounded Rectangle 10"/>
          <p:cNvSpPr/>
          <p:nvPr/>
        </p:nvSpPr>
        <p:spPr>
          <a:xfrm>
            <a:off x="3048000" y="1905000"/>
            <a:ext cx="685800" cy="829269"/>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3886200"/>
            <a:ext cx="13106400" cy="690265"/>
          </a:xfrm>
          <a:prstGeom prst="rect">
            <a:avLst/>
          </a:prstGeom>
          <a:noFill/>
        </p:spPr>
        <p:txBody>
          <a:bodyPr wrap="square" rtlCol="0">
            <a:prstTxWarp prst="textPlain">
              <a:avLst/>
            </a:prstTxWarp>
            <a:spAutoFit/>
          </a:bodyPr>
          <a:lstStyle/>
          <a:p>
            <a:r>
              <a:rPr lang="en-US" b="1" dirty="0">
                <a:solidFill>
                  <a:schemeClr val="bg1"/>
                </a:solidFill>
                <a:latin typeface="Book Antiqua" pitchFamily="18" charset="0"/>
              </a:rPr>
              <a:t>It plays a very important role in our life. (Interrogative)</a:t>
            </a:r>
          </a:p>
        </p:txBody>
      </p:sp>
      <p:sp>
        <p:nvSpPr>
          <p:cNvPr id="5" name="TextBox 4"/>
          <p:cNvSpPr txBox="1"/>
          <p:nvPr/>
        </p:nvSpPr>
        <p:spPr>
          <a:xfrm>
            <a:off x="457200" y="4796135"/>
            <a:ext cx="11811000" cy="690265"/>
          </a:xfrm>
          <a:prstGeom prst="rect">
            <a:avLst/>
          </a:prstGeom>
          <a:noFill/>
        </p:spPr>
        <p:txBody>
          <a:bodyPr wrap="square" rtlCol="0">
            <a:prstTxWarp prst="textPlain">
              <a:avLst/>
            </a:prstTxWarp>
            <a:spAutoFit/>
          </a:bodyPr>
          <a:lstStyle/>
          <a:p>
            <a:r>
              <a:rPr lang="en-US" b="1" dirty="0">
                <a:solidFill>
                  <a:srgbClr val="FFC000"/>
                </a:solidFill>
                <a:latin typeface="Book Antiqua" pitchFamily="18" charset="0"/>
              </a:rPr>
              <a:t>Doesn’t  it play a very important role in our life?</a:t>
            </a:r>
          </a:p>
        </p:txBody>
      </p:sp>
      <p:sp>
        <p:nvSpPr>
          <p:cNvPr id="13" name="Rounded Rectangle 12"/>
          <p:cNvSpPr/>
          <p:nvPr/>
        </p:nvSpPr>
        <p:spPr>
          <a:xfrm>
            <a:off x="277587" y="2863921"/>
            <a:ext cx="1524000" cy="78726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83030" y="4789716"/>
            <a:ext cx="2231570" cy="69026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68993" y="5732303"/>
            <a:ext cx="2931408" cy="8382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68992" y="6705600"/>
            <a:ext cx="3693408" cy="8382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914400" y="3783761"/>
            <a:ext cx="1371600" cy="8382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00415">
            <a:off x="10581627" y="61889"/>
            <a:ext cx="2795623" cy="1922422"/>
          </a:xfrm>
          <a:prstGeom prst="rect">
            <a:avLst/>
          </a:prstGeom>
        </p:spPr>
      </p:pic>
    </p:spTree>
    <p:extLst>
      <p:ext uri="{BB962C8B-B14F-4D97-AF65-F5344CB8AC3E}">
        <p14:creationId xmlns:p14="http://schemas.microsoft.com/office/powerpoint/2010/main" val="21185804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righ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26" presetClass="emph" presetSubtype="0" repeatCount="indefinite" fill="hold" grpId="1" nodeType="withEffect">
                                  <p:stCondLst>
                                    <p:cond delay="0"/>
                                  </p:stCondLst>
                                  <p:childTnLst>
                                    <p:animEffect transition="out" filter="fade">
                                      <p:cBhvr>
                                        <p:cTn id="48" dur="500" tmFilter="0, 0; .2, .5; .8, .5; 1, 0"/>
                                        <p:tgtEl>
                                          <p:spTgt spid="11"/>
                                        </p:tgtEl>
                                      </p:cBhvr>
                                    </p:animEffect>
                                    <p:animScale>
                                      <p:cBhvr>
                                        <p:cTn id="49" dur="250" autoRev="1" fill="hold"/>
                                        <p:tgtEl>
                                          <p:spTgt spid="11"/>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par>
                                <p:cTn id="57" presetID="26" presetClass="emph" presetSubtype="0" repeatCount="indefinite" fill="hold" grpId="1" nodeType="withEffect">
                                  <p:stCondLst>
                                    <p:cond delay="0"/>
                                  </p:stCondLst>
                                  <p:childTnLst>
                                    <p:animEffect transition="out" filter="fade">
                                      <p:cBhvr>
                                        <p:cTn id="58" dur="500" tmFilter="0, 0; .2, .5; .8, .5; 1, 0"/>
                                        <p:tgtEl>
                                          <p:spTgt spid="13"/>
                                        </p:tgtEl>
                                      </p:cBhvr>
                                    </p:animEffect>
                                    <p:animScale>
                                      <p:cBhvr>
                                        <p:cTn id="59" dur="250" autoRev="1" fill="hold"/>
                                        <p:tgtEl>
                                          <p:spTgt spid="13"/>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ppt_w</p:attrName>
                                        </p:attrNameLst>
                                      </p:cBhvr>
                                      <p:tavLst>
                                        <p:tav tm="0">
                                          <p:val>
                                            <p:fltVal val="0"/>
                                          </p:val>
                                        </p:tav>
                                        <p:tav tm="100000">
                                          <p:val>
                                            <p:strVal val="#ppt_w"/>
                                          </p:val>
                                        </p:tav>
                                      </p:tavLst>
                                    </p:anim>
                                    <p:anim calcmode="lin" valueType="num">
                                      <p:cBhvr>
                                        <p:cTn id="65" dur="500" fill="hold"/>
                                        <p:tgtEl>
                                          <p:spTgt spid="17"/>
                                        </p:tgtEl>
                                        <p:attrNameLst>
                                          <p:attrName>ppt_h</p:attrName>
                                        </p:attrNameLst>
                                      </p:cBhvr>
                                      <p:tavLst>
                                        <p:tav tm="0">
                                          <p:val>
                                            <p:fltVal val="0"/>
                                          </p:val>
                                        </p:tav>
                                        <p:tav tm="100000">
                                          <p:val>
                                            <p:strVal val="#ppt_h"/>
                                          </p:val>
                                        </p:tav>
                                      </p:tavLst>
                                    </p:anim>
                                    <p:animEffect transition="in" filter="fade">
                                      <p:cBhvr>
                                        <p:cTn id="66" dur="500"/>
                                        <p:tgtEl>
                                          <p:spTgt spid="17"/>
                                        </p:tgtEl>
                                      </p:cBhvr>
                                    </p:animEffect>
                                  </p:childTnLst>
                                </p:cTn>
                              </p:par>
                              <p:par>
                                <p:cTn id="67" presetID="26" presetClass="emph" presetSubtype="0" repeatCount="indefinite" fill="hold" grpId="1" nodeType="withEffect">
                                  <p:stCondLst>
                                    <p:cond delay="0"/>
                                  </p:stCondLst>
                                  <p:childTnLst>
                                    <p:animEffect transition="out" filter="fade">
                                      <p:cBhvr>
                                        <p:cTn id="68" dur="500" tmFilter="0, 0; .2, .5; .8, .5; 1, 0"/>
                                        <p:tgtEl>
                                          <p:spTgt spid="17"/>
                                        </p:tgtEl>
                                      </p:cBhvr>
                                    </p:animEffect>
                                    <p:animScale>
                                      <p:cBhvr>
                                        <p:cTn id="69" dur="250" autoRev="1" fill="hold"/>
                                        <p:tgtEl>
                                          <p:spTgt spid="17"/>
                                        </p:tgtEl>
                                      </p:cBhvr>
                                      <p:by x="105000" y="105000"/>
                                    </p:animScale>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Effect transition="in" filter="fade">
                                      <p:cBhvr>
                                        <p:cTn id="76" dur="500"/>
                                        <p:tgtEl>
                                          <p:spTgt spid="14"/>
                                        </p:tgtEl>
                                      </p:cBhvr>
                                    </p:animEffect>
                                  </p:childTnLst>
                                </p:cTn>
                              </p:par>
                              <p:par>
                                <p:cTn id="77" presetID="26" presetClass="emph" presetSubtype="0" repeatCount="indefinite" fill="hold" grpId="1" nodeType="withEffect">
                                  <p:stCondLst>
                                    <p:cond delay="0"/>
                                  </p:stCondLst>
                                  <p:childTnLst>
                                    <p:animEffect transition="out" filter="fade">
                                      <p:cBhvr>
                                        <p:cTn id="78" dur="500" tmFilter="0, 0; .2, .5; .8, .5; 1, 0"/>
                                        <p:tgtEl>
                                          <p:spTgt spid="14"/>
                                        </p:tgtEl>
                                      </p:cBhvr>
                                    </p:animEffect>
                                    <p:animScale>
                                      <p:cBhvr>
                                        <p:cTn id="79" dur="250" autoRev="1" fill="hold"/>
                                        <p:tgtEl>
                                          <p:spTgt spid="14"/>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500" fill="hold"/>
                                        <p:tgtEl>
                                          <p:spTgt spid="15"/>
                                        </p:tgtEl>
                                        <p:attrNameLst>
                                          <p:attrName>ppt_w</p:attrName>
                                        </p:attrNameLst>
                                      </p:cBhvr>
                                      <p:tavLst>
                                        <p:tav tm="0">
                                          <p:val>
                                            <p:fltVal val="0"/>
                                          </p:val>
                                        </p:tav>
                                        <p:tav tm="100000">
                                          <p:val>
                                            <p:strVal val="#ppt_w"/>
                                          </p:val>
                                        </p:tav>
                                      </p:tavLst>
                                    </p:anim>
                                    <p:anim calcmode="lin" valueType="num">
                                      <p:cBhvr>
                                        <p:cTn id="85" dur="500" fill="hold"/>
                                        <p:tgtEl>
                                          <p:spTgt spid="15"/>
                                        </p:tgtEl>
                                        <p:attrNameLst>
                                          <p:attrName>ppt_h</p:attrName>
                                        </p:attrNameLst>
                                      </p:cBhvr>
                                      <p:tavLst>
                                        <p:tav tm="0">
                                          <p:val>
                                            <p:fltVal val="0"/>
                                          </p:val>
                                        </p:tav>
                                        <p:tav tm="100000">
                                          <p:val>
                                            <p:strVal val="#ppt_h"/>
                                          </p:val>
                                        </p:tav>
                                      </p:tavLst>
                                    </p:anim>
                                    <p:animEffect transition="in" filter="fade">
                                      <p:cBhvr>
                                        <p:cTn id="86" dur="500"/>
                                        <p:tgtEl>
                                          <p:spTgt spid="15"/>
                                        </p:tgtEl>
                                      </p:cBhvr>
                                    </p:animEffect>
                                  </p:childTnLst>
                                </p:cTn>
                              </p:par>
                              <p:par>
                                <p:cTn id="87" presetID="26" presetClass="emph" presetSubtype="0" repeatCount="indefinite" fill="hold" grpId="1" nodeType="withEffect">
                                  <p:stCondLst>
                                    <p:cond delay="0"/>
                                  </p:stCondLst>
                                  <p:childTnLst>
                                    <p:animEffect transition="out" filter="fade">
                                      <p:cBhvr>
                                        <p:cTn id="88" dur="500" tmFilter="0, 0; .2, .5; .8, .5; 1, 0"/>
                                        <p:tgtEl>
                                          <p:spTgt spid="15"/>
                                        </p:tgtEl>
                                      </p:cBhvr>
                                    </p:animEffect>
                                    <p:animScale>
                                      <p:cBhvr>
                                        <p:cTn id="89" dur="250" autoRev="1" fill="hold"/>
                                        <p:tgtEl>
                                          <p:spTgt spid="15"/>
                                        </p:tgtEl>
                                      </p:cBhvr>
                                      <p:by x="105000" y="105000"/>
                                    </p:animScale>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16"/>
                                        </p:tgtEl>
                                        <p:attrNameLst>
                                          <p:attrName>style.visibility</p:attrName>
                                        </p:attrNameLst>
                                      </p:cBhvr>
                                      <p:to>
                                        <p:strVal val="visible"/>
                                      </p:to>
                                    </p:set>
                                    <p:anim calcmode="lin" valueType="num">
                                      <p:cBhvr>
                                        <p:cTn id="94" dur="500" fill="hold"/>
                                        <p:tgtEl>
                                          <p:spTgt spid="16"/>
                                        </p:tgtEl>
                                        <p:attrNameLst>
                                          <p:attrName>ppt_w</p:attrName>
                                        </p:attrNameLst>
                                      </p:cBhvr>
                                      <p:tavLst>
                                        <p:tav tm="0">
                                          <p:val>
                                            <p:fltVal val="0"/>
                                          </p:val>
                                        </p:tav>
                                        <p:tav tm="100000">
                                          <p:val>
                                            <p:strVal val="#ppt_w"/>
                                          </p:val>
                                        </p:tav>
                                      </p:tavLst>
                                    </p:anim>
                                    <p:anim calcmode="lin" valueType="num">
                                      <p:cBhvr>
                                        <p:cTn id="95" dur="500" fill="hold"/>
                                        <p:tgtEl>
                                          <p:spTgt spid="16"/>
                                        </p:tgtEl>
                                        <p:attrNameLst>
                                          <p:attrName>ppt_h</p:attrName>
                                        </p:attrNameLst>
                                      </p:cBhvr>
                                      <p:tavLst>
                                        <p:tav tm="0">
                                          <p:val>
                                            <p:fltVal val="0"/>
                                          </p:val>
                                        </p:tav>
                                        <p:tav tm="100000">
                                          <p:val>
                                            <p:strVal val="#ppt_h"/>
                                          </p:val>
                                        </p:tav>
                                      </p:tavLst>
                                    </p:anim>
                                    <p:animEffect transition="in" filter="fade">
                                      <p:cBhvr>
                                        <p:cTn id="96" dur="500"/>
                                        <p:tgtEl>
                                          <p:spTgt spid="16"/>
                                        </p:tgtEl>
                                      </p:cBhvr>
                                    </p:animEffect>
                                  </p:childTnLst>
                                </p:cTn>
                              </p:par>
                              <p:par>
                                <p:cTn id="97" presetID="26" presetClass="emph" presetSubtype="0" repeatCount="indefinite" fill="hold" grpId="1" nodeType="withEffect">
                                  <p:stCondLst>
                                    <p:cond delay="0"/>
                                  </p:stCondLst>
                                  <p:childTnLst>
                                    <p:animEffect transition="out" filter="fade">
                                      <p:cBhvr>
                                        <p:cTn id="98" dur="500" tmFilter="0, 0; .2, .5; .8, .5; 1, 0"/>
                                        <p:tgtEl>
                                          <p:spTgt spid="16"/>
                                        </p:tgtEl>
                                      </p:cBhvr>
                                    </p:animEffect>
                                    <p:animScale>
                                      <p:cBhvr>
                                        <p:cTn id="99"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10" grpId="0"/>
      <p:bldP spid="11" grpId="0" animBg="1"/>
      <p:bldP spid="11" grpId="1" animBg="1"/>
      <p:bldP spid="4" grpId="0"/>
      <p:bldP spid="5" grpId="0"/>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80357" y="228600"/>
            <a:ext cx="12268200" cy="856564"/>
          </a:xfrm>
          <a:prstGeom prst="rect">
            <a:avLst/>
          </a:prstGeom>
          <a:noFill/>
        </p:spPr>
        <p:txBody>
          <a:bodyPr wrap="square" rtlCol="0">
            <a:prstTxWarp prst="textPlain">
              <a:avLst/>
            </a:prstTxWarp>
            <a:spAutoFit/>
          </a:bodyPr>
          <a:lstStyle/>
          <a:p>
            <a:r>
              <a:rPr lang="en-US" sz="3600" b="1" u="sng" dirty="0">
                <a:latin typeface="Book Antiqua" pitchFamily="18" charset="0"/>
              </a:rPr>
              <a:t>How to change Assertive(with be verb) to Interrogative</a:t>
            </a:r>
          </a:p>
        </p:txBody>
      </p:sp>
      <p:sp>
        <p:nvSpPr>
          <p:cNvPr id="3" name="TextBox 2"/>
          <p:cNvSpPr txBox="1"/>
          <p:nvPr/>
        </p:nvSpPr>
        <p:spPr>
          <a:xfrm>
            <a:off x="228600" y="5823857"/>
            <a:ext cx="13335000" cy="533400"/>
          </a:xfrm>
          <a:prstGeom prst="rect">
            <a:avLst/>
          </a:prstGeom>
          <a:noFill/>
        </p:spPr>
        <p:txBody>
          <a:bodyPr wrap="square" rtlCol="0">
            <a:prstTxWarp prst="textPlain">
              <a:avLst/>
            </a:prstTxWarp>
            <a:spAutoFit/>
          </a:bodyPr>
          <a:lstStyle/>
          <a:p>
            <a:r>
              <a:rPr lang="en-US" b="1" dirty="0">
                <a:solidFill>
                  <a:srgbClr val="C00000"/>
                </a:solidFill>
                <a:latin typeface="Book Antiqua" pitchFamily="18" charset="0"/>
              </a:rPr>
              <a:t>If the assertive sentence is, subject + be ( am, is, are, was, were) + extension,</a:t>
            </a:r>
          </a:p>
        </p:txBody>
      </p:sp>
      <p:sp>
        <p:nvSpPr>
          <p:cNvPr id="4" name="TextBox 3"/>
          <p:cNvSpPr txBox="1"/>
          <p:nvPr/>
        </p:nvSpPr>
        <p:spPr>
          <a:xfrm>
            <a:off x="223157" y="6974532"/>
            <a:ext cx="12948557" cy="537865"/>
          </a:xfrm>
          <a:prstGeom prst="rect">
            <a:avLst/>
          </a:prstGeom>
          <a:noFill/>
        </p:spPr>
        <p:txBody>
          <a:bodyPr wrap="square" rtlCol="0">
            <a:prstTxWarp prst="textPlain">
              <a:avLst/>
            </a:prstTxWarp>
            <a:spAutoFit/>
          </a:bodyPr>
          <a:lstStyle/>
          <a:p>
            <a:r>
              <a:rPr lang="en-US" b="1" dirty="0">
                <a:solidFill>
                  <a:srgbClr val="002060"/>
                </a:solidFill>
                <a:latin typeface="Book Antiqua" pitchFamily="18" charset="0"/>
              </a:rPr>
              <a:t>Be(</a:t>
            </a:r>
            <a:r>
              <a:rPr lang="en-US" b="1" dirty="0" err="1">
                <a:solidFill>
                  <a:srgbClr val="002060"/>
                </a:solidFill>
                <a:latin typeface="Book Antiqua" pitchFamily="18" charset="0"/>
              </a:rPr>
              <a:t>amn’t</a:t>
            </a:r>
            <a:r>
              <a:rPr lang="en-US" b="1" dirty="0">
                <a:solidFill>
                  <a:srgbClr val="002060"/>
                </a:solidFill>
                <a:latin typeface="Book Antiqua" pitchFamily="18" charset="0"/>
              </a:rPr>
              <a:t> /isn’t/aren’t/wasn’t/weren’t +subject +extension +?</a:t>
            </a:r>
            <a:endParaRPr lang="en-US" dirty="0">
              <a:solidFill>
                <a:srgbClr val="002060"/>
              </a:solidFill>
            </a:endParaRPr>
          </a:p>
        </p:txBody>
      </p:sp>
      <p:sp>
        <p:nvSpPr>
          <p:cNvPr id="5" name="TextBox 4"/>
          <p:cNvSpPr txBox="1"/>
          <p:nvPr/>
        </p:nvSpPr>
        <p:spPr>
          <a:xfrm>
            <a:off x="680354" y="1371600"/>
            <a:ext cx="11664046" cy="630117"/>
          </a:xfrm>
          <a:prstGeom prst="rect">
            <a:avLst/>
          </a:prstGeom>
          <a:noFill/>
        </p:spPr>
        <p:txBody>
          <a:bodyPr wrap="square" rtlCol="0">
            <a:prstTxWarp prst="textPlain">
              <a:avLst/>
            </a:prstTxWarp>
            <a:spAutoFit/>
          </a:bodyPr>
          <a:lstStyle/>
          <a:p>
            <a:r>
              <a:rPr lang="en-US" b="1" dirty="0">
                <a:latin typeface="Book Antiqua" pitchFamily="18" charset="0"/>
              </a:rPr>
              <a:t>Human mind is very short.(Interrogative)</a:t>
            </a:r>
          </a:p>
        </p:txBody>
      </p:sp>
      <p:sp>
        <p:nvSpPr>
          <p:cNvPr id="6" name="TextBox 5"/>
          <p:cNvSpPr txBox="1"/>
          <p:nvPr/>
        </p:nvSpPr>
        <p:spPr>
          <a:xfrm>
            <a:off x="680357" y="2001717"/>
            <a:ext cx="8006443" cy="685800"/>
          </a:xfrm>
          <a:prstGeom prst="rect">
            <a:avLst/>
          </a:prstGeom>
          <a:noFill/>
        </p:spPr>
        <p:txBody>
          <a:bodyPr wrap="square" rtlCol="0">
            <a:prstTxWarp prst="textPlain">
              <a:avLst/>
            </a:prstTxWarp>
            <a:spAutoFit/>
          </a:bodyPr>
          <a:lstStyle/>
          <a:p>
            <a:r>
              <a:rPr lang="en-US" b="1" dirty="0">
                <a:solidFill>
                  <a:srgbClr val="002060"/>
                </a:solidFill>
                <a:latin typeface="Book Antiqua" pitchFamily="18" charset="0"/>
              </a:rPr>
              <a:t>Isn’t human mind very short?</a:t>
            </a:r>
          </a:p>
        </p:txBody>
      </p:sp>
      <p:sp>
        <p:nvSpPr>
          <p:cNvPr id="7" name="TextBox 6"/>
          <p:cNvSpPr txBox="1"/>
          <p:nvPr/>
        </p:nvSpPr>
        <p:spPr>
          <a:xfrm>
            <a:off x="658583" y="2907187"/>
            <a:ext cx="12654643" cy="690265"/>
          </a:xfrm>
          <a:prstGeom prst="rect">
            <a:avLst/>
          </a:prstGeom>
          <a:noFill/>
        </p:spPr>
        <p:txBody>
          <a:bodyPr wrap="square" rtlCol="0">
            <a:prstTxWarp prst="textPlain">
              <a:avLst/>
            </a:prstTxWarp>
            <a:spAutoFit/>
          </a:bodyPr>
          <a:lstStyle/>
          <a:p>
            <a:r>
              <a:rPr lang="en-US" b="1" dirty="0">
                <a:latin typeface="Book Antiqua" pitchFamily="18" charset="0"/>
              </a:rPr>
              <a:t>I am the best gift of Allah to my mother. (Interrogative)</a:t>
            </a:r>
          </a:p>
        </p:txBody>
      </p:sp>
      <p:sp>
        <p:nvSpPr>
          <p:cNvPr id="8" name="TextBox 7"/>
          <p:cNvSpPr txBox="1"/>
          <p:nvPr/>
        </p:nvSpPr>
        <p:spPr>
          <a:xfrm>
            <a:off x="642255" y="3597452"/>
            <a:ext cx="10406746" cy="593548"/>
          </a:xfrm>
          <a:prstGeom prst="rect">
            <a:avLst/>
          </a:prstGeom>
          <a:noFill/>
        </p:spPr>
        <p:txBody>
          <a:bodyPr wrap="square" rtlCol="0">
            <a:prstTxWarp prst="textPlain">
              <a:avLst/>
            </a:prstTxWarp>
            <a:spAutoFit/>
          </a:bodyPr>
          <a:lstStyle/>
          <a:p>
            <a:r>
              <a:rPr lang="en-US" b="1" dirty="0" err="1">
                <a:solidFill>
                  <a:srgbClr val="002060"/>
                </a:solidFill>
                <a:latin typeface="Book Antiqua" pitchFamily="18" charset="0"/>
              </a:rPr>
              <a:t>Amn’t</a:t>
            </a:r>
            <a:r>
              <a:rPr lang="en-US" b="1" dirty="0">
                <a:solidFill>
                  <a:srgbClr val="002060"/>
                </a:solidFill>
                <a:latin typeface="Book Antiqua" pitchFamily="18" charset="0"/>
              </a:rPr>
              <a:t> I the best gift of Allah to my mother?</a:t>
            </a:r>
          </a:p>
        </p:txBody>
      </p:sp>
      <p:sp>
        <p:nvSpPr>
          <p:cNvPr id="9" name="TextBox 8"/>
          <p:cNvSpPr txBox="1"/>
          <p:nvPr/>
        </p:nvSpPr>
        <p:spPr>
          <a:xfrm>
            <a:off x="680354" y="4419600"/>
            <a:ext cx="12632872" cy="690265"/>
          </a:xfrm>
          <a:prstGeom prst="rect">
            <a:avLst/>
          </a:prstGeom>
          <a:noFill/>
        </p:spPr>
        <p:txBody>
          <a:bodyPr wrap="square" rtlCol="0">
            <a:prstTxWarp prst="textPlain">
              <a:avLst/>
            </a:prstTxWarp>
            <a:spAutoFit/>
          </a:bodyPr>
          <a:lstStyle/>
          <a:p>
            <a:r>
              <a:rPr lang="en-US" b="1" dirty="0">
                <a:latin typeface="Book Antiqua" pitchFamily="18" charset="0"/>
              </a:rPr>
              <a:t>Akbar was the greatest king of India. (Interrogative)</a:t>
            </a:r>
          </a:p>
        </p:txBody>
      </p:sp>
      <p:sp>
        <p:nvSpPr>
          <p:cNvPr id="10" name="TextBox 9"/>
          <p:cNvSpPr txBox="1"/>
          <p:nvPr/>
        </p:nvSpPr>
        <p:spPr>
          <a:xfrm>
            <a:off x="685800" y="5100935"/>
            <a:ext cx="10134600" cy="690265"/>
          </a:xfrm>
          <a:prstGeom prst="rect">
            <a:avLst/>
          </a:prstGeom>
          <a:noFill/>
        </p:spPr>
        <p:txBody>
          <a:bodyPr wrap="square" rtlCol="0">
            <a:prstTxWarp prst="textPlain">
              <a:avLst/>
            </a:prstTxWarp>
            <a:spAutoFit/>
          </a:bodyPr>
          <a:lstStyle/>
          <a:p>
            <a:r>
              <a:rPr lang="en-US" b="1" dirty="0">
                <a:solidFill>
                  <a:srgbClr val="002060"/>
                </a:solidFill>
                <a:latin typeface="Book Antiqua" pitchFamily="18" charset="0"/>
              </a:rPr>
              <a:t>Wasn’t Akbar the greatest king of India?</a:t>
            </a:r>
          </a:p>
        </p:txBody>
      </p:sp>
      <p:sp>
        <p:nvSpPr>
          <p:cNvPr id="11" name="TextBox 10"/>
          <p:cNvSpPr txBox="1"/>
          <p:nvPr/>
        </p:nvSpPr>
        <p:spPr>
          <a:xfrm>
            <a:off x="223157" y="6357257"/>
            <a:ext cx="2520043" cy="519304"/>
          </a:xfrm>
          <a:prstGeom prst="rect">
            <a:avLst/>
          </a:prstGeom>
          <a:noFill/>
        </p:spPr>
        <p:txBody>
          <a:bodyPr wrap="square" rtlCol="0">
            <a:prstTxWarp prst="textPlain">
              <a:avLst/>
            </a:prstTxWarp>
            <a:spAutoFit/>
          </a:bodyPr>
          <a:lstStyle/>
          <a:p>
            <a:r>
              <a:rPr lang="en-US" b="1" dirty="0">
                <a:latin typeface="Book Antiqua" pitchFamily="18" charset="0"/>
              </a:rPr>
              <a:t>it will be--</a:t>
            </a:r>
          </a:p>
        </p:txBody>
      </p:sp>
    </p:spTree>
    <p:extLst>
      <p:ext uri="{BB962C8B-B14F-4D97-AF65-F5344CB8AC3E}">
        <p14:creationId xmlns:p14="http://schemas.microsoft.com/office/powerpoint/2010/main" val="42738041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righ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righ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right)">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191000" y="685800"/>
            <a:ext cx="4343400" cy="842665"/>
          </a:xfrm>
          <a:prstGeom prst="rect">
            <a:avLst/>
          </a:prstGeom>
          <a:noFill/>
        </p:spPr>
        <p:txBody>
          <a:bodyPr wrap="square" rtlCol="0">
            <a:prstTxWarp prst="textPlain">
              <a:avLst/>
            </a:prstTxWarp>
            <a:spAutoFit/>
          </a:bodyPr>
          <a:lstStyle/>
          <a:p>
            <a:r>
              <a:rPr lang="en-US" b="1" dirty="0">
                <a:latin typeface="Book Antiqua" pitchFamily="18" charset="0"/>
              </a:rPr>
              <a:t>Activities</a:t>
            </a:r>
          </a:p>
        </p:txBody>
      </p:sp>
      <p:sp>
        <p:nvSpPr>
          <p:cNvPr id="3" name="TextBox 2"/>
          <p:cNvSpPr txBox="1"/>
          <p:nvPr/>
        </p:nvSpPr>
        <p:spPr>
          <a:xfrm>
            <a:off x="533400" y="2895600"/>
            <a:ext cx="12801600" cy="2929592"/>
          </a:xfrm>
          <a:prstGeom prst="rect">
            <a:avLst/>
          </a:prstGeom>
          <a:noFill/>
        </p:spPr>
        <p:txBody>
          <a:bodyPr wrap="square" rtlCol="0">
            <a:prstTxWarp prst="textPlain">
              <a:avLst/>
            </a:prstTxWarp>
            <a:spAutoFit/>
          </a:bodyPr>
          <a:lstStyle/>
          <a:p>
            <a:r>
              <a:rPr lang="en-US" b="1" dirty="0">
                <a:latin typeface="Book Antiqua" pitchFamily="18" charset="0"/>
              </a:rPr>
              <a:t>1. I am an ardent follower of </a:t>
            </a:r>
            <a:r>
              <a:rPr lang="en-US" b="1" dirty="0" err="1">
                <a:latin typeface="Book Antiqua" pitchFamily="18" charset="0"/>
              </a:rPr>
              <a:t>Hazrat</a:t>
            </a:r>
            <a:r>
              <a:rPr lang="en-US" b="1" dirty="0">
                <a:latin typeface="Book Antiqua" pitchFamily="18" charset="0"/>
              </a:rPr>
              <a:t> </a:t>
            </a:r>
            <a:r>
              <a:rPr lang="en-US" b="1" dirty="0" err="1">
                <a:latin typeface="Book Antiqua" pitchFamily="18" charset="0"/>
              </a:rPr>
              <a:t>Muhammed</a:t>
            </a:r>
            <a:r>
              <a:rPr lang="en-US" b="1" dirty="0">
                <a:latin typeface="Book Antiqua" pitchFamily="18" charset="0"/>
              </a:rPr>
              <a:t> (SM).</a:t>
            </a:r>
          </a:p>
          <a:p>
            <a:r>
              <a:rPr lang="en-US" b="1" dirty="0">
                <a:latin typeface="Book Antiqua" pitchFamily="18" charset="0"/>
              </a:rPr>
              <a:t>2. He is the guide of the human being.</a:t>
            </a:r>
          </a:p>
          <a:p>
            <a:r>
              <a:rPr lang="en-US" b="1" dirty="0">
                <a:latin typeface="Book Antiqua" pitchFamily="18" charset="0"/>
              </a:rPr>
              <a:t>3. We are obedient to him.</a:t>
            </a:r>
          </a:p>
          <a:p>
            <a:r>
              <a:rPr lang="en-US" b="1" dirty="0">
                <a:latin typeface="Book Antiqua" pitchFamily="18" charset="0"/>
              </a:rPr>
              <a:t>4. </a:t>
            </a:r>
            <a:r>
              <a:rPr lang="en-US" b="1" dirty="0" err="1">
                <a:latin typeface="Book Antiqua" pitchFamily="18" charset="0"/>
              </a:rPr>
              <a:t>Hazrat</a:t>
            </a:r>
            <a:r>
              <a:rPr lang="en-US" b="1" dirty="0">
                <a:latin typeface="Book Antiqua" pitchFamily="18" charset="0"/>
              </a:rPr>
              <a:t> Abu </a:t>
            </a:r>
            <a:r>
              <a:rPr lang="en-US" b="1" dirty="0" err="1">
                <a:latin typeface="Book Antiqua" pitchFamily="18" charset="0"/>
              </a:rPr>
              <a:t>Bakar</a:t>
            </a:r>
            <a:r>
              <a:rPr lang="en-US" b="1" dirty="0">
                <a:latin typeface="Book Antiqua" pitchFamily="18" charset="0"/>
              </a:rPr>
              <a:t> (R) was the first man to receive his invitation.</a:t>
            </a:r>
          </a:p>
          <a:p>
            <a:r>
              <a:rPr lang="en-US" b="1" dirty="0">
                <a:latin typeface="Book Antiqua" pitchFamily="18" charset="0"/>
              </a:rPr>
              <a:t>5. </a:t>
            </a:r>
            <a:r>
              <a:rPr lang="en-US" b="1" dirty="0" err="1">
                <a:latin typeface="Book Antiqua" pitchFamily="18" charset="0"/>
              </a:rPr>
              <a:t>Hazrat</a:t>
            </a:r>
            <a:r>
              <a:rPr lang="en-US" b="1" dirty="0">
                <a:latin typeface="Book Antiqua" pitchFamily="18" charset="0"/>
              </a:rPr>
              <a:t> Omar &amp; Ali (R) were the next caliphs of </a:t>
            </a:r>
            <a:r>
              <a:rPr lang="en-US" b="1" dirty="0" err="1">
                <a:latin typeface="Book Antiqua" pitchFamily="18" charset="0"/>
              </a:rPr>
              <a:t>Hazrat</a:t>
            </a:r>
            <a:r>
              <a:rPr lang="en-US" b="1" dirty="0">
                <a:latin typeface="Book Antiqua" pitchFamily="18" charset="0"/>
              </a:rPr>
              <a:t> Abu </a:t>
            </a:r>
            <a:r>
              <a:rPr lang="en-US" b="1" dirty="0" err="1">
                <a:latin typeface="Book Antiqua" pitchFamily="18" charset="0"/>
              </a:rPr>
              <a:t>Bakar</a:t>
            </a:r>
            <a:r>
              <a:rPr lang="en-US" b="1" dirty="0">
                <a:latin typeface="Book Antiqua" pitchFamily="18" charset="0"/>
              </a:rPr>
              <a:t>.</a:t>
            </a:r>
          </a:p>
        </p:txBody>
      </p:sp>
      <p:sp>
        <p:nvSpPr>
          <p:cNvPr id="4" name="TextBox 3"/>
          <p:cNvSpPr txBox="1"/>
          <p:nvPr/>
        </p:nvSpPr>
        <p:spPr>
          <a:xfrm>
            <a:off x="1143000" y="2041071"/>
            <a:ext cx="10134600" cy="628161"/>
          </a:xfrm>
          <a:prstGeom prst="rect">
            <a:avLst/>
          </a:prstGeom>
          <a:noFill/>
        </p:spPr>
        <p:txBody>
          <a:bodyPr wrap="square" rtlCol="0">
            <a:prstTxWarp prst="textPlain">
              <a:avLst/>
            </a:prstTxWarp>
            <a:spAutoFit/>
          </a:bodyPr>
          <a:lstStyle/>
          <a:p>
            <a:r>
              <a:rPr lang="en-US" b="1" u="sng" dirty="0">
                <a:latin typeface="Book Antiqua" pitchFamily="18" charset="0"/>
              </a:rPr>
              <a:t>Change the sentences into Interrogative</a:t>
            </a:r>
          </a:p>
        </p:txBody>
      </p:sp>
    </p:spTree>
    <p:extLst>
      <p:ext uri="{BB962C8B-B14F-4D97-AF65-F5344CB8AC3E}">
        <p14:creationId xmlns:p14="http://schemas.microsoft.com/office/powerpoint/2010/main" val="28829493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1194</Words>
  <Application>Microsoft Office PowerPoint</Application>
  <PresentationFormat>Custom</PresentationFormat>
  <Paragraphs>143</Paragraphs>
  <Slides>18</Slides>
  <Notes>16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Book Antiqua</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Abdul Kader</cp:lastModifiedBy>
  <cp:revision>62</cp:revision>
  <dcterms:created xsi:type="dcterms:W3CDTF">2015-09-20T15:30:20Z</dcterms:created>
  <dcterms:modified xsi:type="dcterms:W3CDTF">2021-01-18T07:10:36Z</dcterms:modified>
</cp:coreProperties>
</file>