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9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2E235-3A7E-4168-BEE0-4ED3FE084862}" type="datetimeFigureOut">
              <a:rPr lang="en-US" smtClean="0"/>
              <a:t>31-Dec-20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B3A59-6F67-44D3-A18F-ACE60E9A3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324600"/>
            <a:ext cx="1219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 আহমেদ, সহকারি শিক্ষক (আইসিটি) </a:t>
            </a:r>
            <a:r>
              <a:rPr lang="as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হাটখোলা বহুমুখী উচ্চ বিদ্যালয়, দাউদকান্দি, কুমিল্লা।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ra_Korbo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970" y="6248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80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698376"/>
            <a:ext cx="5622877" cy="5622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79729" y="78047"/>
            <a:ext cx="12351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কুমিল্লা জেলা আইসিটি অ্যাম্বাসেডর পক্ষ থেকে স্বাগতম জানাই।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</Words>
  <Application>Microsoft Office PowerPoint</Application>
  <PresentationFormat>Widescreen</PresentationFormat>
  <Paragraphs>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</cp:revision>
  <dcterms:created xsi:type="dcterms:W3CDTF">2020-12-24T16:54:06Z</dcterms:created>
  <dcterms:modified xsi:type="dcterms:W3CDTF">2020-12-31T17:08:39Z</dcterms:modified>
</cp:coreProperties>
</file>