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70" r:id="rId10"/>
    <p:sldId id="27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0097-232B-4B69-BAA5-D8492992900D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4F43-A46D-46C8-AA20-3625DFF1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2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D4F43-A46D-46C8-AA20-3625DFF179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8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6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0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3B9BC2-A11F-4ECF-9429-0063FC553358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64934-4793-4A0D-8C1A-7C20C698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8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54100" y="6438900"/>
            <a:ext cx="1027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শরীফ আহমেদ, সহকারি শিক্ষক (আইসিটি) হাটখোলা বহুমুখী উচ্চ বিদ্যালয়, দাউদকান্দি, কুমিল্লা।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51" y="12999"/>
            <a:ext cx="1757149" cy="799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8"/>
            <a:ext cx="2018334" cy="901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422812" y="-220785"/>
            <a:ext cx="11346376" cy="356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আসসালামু </a:t>
            </a:r>
            <a:r>
              <a:rPr lang="as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আলাইকুম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২৫</a:t>
            </a:r>
            <a:r>
              <a:rPr lang="as-IN" sz="40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-১২-২০ইং </a:t>
            </a:r>
            <a:r>
              <a:rPr lang="as-IN" sz="40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 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৩১</a:t>
            </a:r>
            <a:r>
              <a:rPr lang="as-IN" sz="40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-১২-২০ইং </a:t>
            </a:r>
            <a:r>
              <a:rPr lang="as-IN" sz="40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তারিখ পর্যন্ত </a:t>
            </a:r>
            <a:endParaRPr lang="en-US" sz="4000" b="0" cap="none" spc="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as-IN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কুমিল্লা </a:t>
            </a:r>
            <a:r>
              <a:rPr lang="as-IN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জেলা দাউদকান্দি উপজেলার শিক্ষক বাতায়নে </a:t>
            </a:r>
            <a:endParaRPr lang="en-US" sz="5400" b="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as-IN" sz="4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আইডি </a:t>
            </a:r>
            <a:r>
              <a:rPr lang="as-IN" sz="4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যাচাইকরণ </a:t>
            </a:r>
            <a:r>
              <a:rPr lang="as-IN" sz="4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করলাম </a:t>
            </a:r>
            <a:r>
              <a:rPr lang="en-US" sz="4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৪৫ </a:t>
            </a:r>
            <a:r>
              <a:rPr lang="as-IN" sz="4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জনকে</a:t>
            </a:r>
            <a:r>
              <a:rPr lang="as-IN" sz="4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mra_Korbo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43274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6573"/>
            <a:ext cx="12192000" cy="32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70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245"/>
            <a:ext cx="12192000" cy="40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889448"/>
            <a:ext cx="5622877" cy="5622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79729" y="346954"/>
            <a:ext cx="12351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কুমিল্লা জেলা আইসিটি অ্যাম্বাসেডর পক্ষ থেকে স্বাগতম জানাই।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1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" y="-5836"/>
            <a:ext cx="12179993" cy="64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2"/>
            <a:ext cx="12192000" cy="47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8" y="4763069"/>
            <a:ext cx="11550552" cy="11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3"/>
            <a:ext cx="12192000" cy="63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34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4268"/>
            <a:ext cx="12192000" cy="34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616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2316"/>
            <a:ext cx="12296633" cy="19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32</Words>
  <Application>Microsoft Office PowerPoint</Application>
  <PresentationFormat>Widescreen</PresentationFormat>
  <Paragraphs>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46</cp:revision>
  <dcterms:created xsi:type="dcterms:W3CDTF">2020-12-19T15:16:53Z</dcterms:created>
  <dcterms:modified xsi:type="dcterms:W3CDTF">2020-12-31T16:47:41Z</dcterms:modified>
</cp:coreProperties>
</file>