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77" r:id="rId3"/>
    <p:sldId id="275" r:id="rId4"/>
    <p:sldId id="281" r:id="rId5"/>
    <p:sldId id="282" r:id="rId6"/>
    <p:sldId id="279" r:id="rId7"/>
    <p:sldId id="270" r:id="rId8"/>
    <p:sldId id="280" r:id="rId9"/>
    <p:sldId id="258" r:id="rId10"/>
    <p:sldId id="259" r:id="rId11"/>
    <p:sldId id="260" r:id="rId12"/>
    <p:sldId id="261" r:id="rId13"/>
    <p:sldId id="263" r:id="rId14"/>
    <p:sldId id="264" r:id="rId15"/>
    <p:sldId id="271" r:id="rId16"/>
    <p:sldId id="272" r:id="rId17"/>
    <p:sldId id="273" r:id="rId18"/>
    <p:sldId id="274" r:id="rId19"/>
    <p:sldId id="269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E8F43-DB89-4982-B80A-A3EB0C954654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0C375C-1318-42B0-B073-08B171DB4376}">
      <dgm:prSet phldrT="[Text]"/>
      <dgm:spPr>
        <a:solidFill>
          <a:srgbClr val="006600"/>
        </a:solidFill>
      </dgm:spPr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কৃষি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সমস্যা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F172BE4-0322-4316-9BBB-FAB180A7E91B}" type="parTrans" cxnId="{2BFC0308-B75A-4974-83B0-9BFCD34E02F2}">
      <dgm:prSet/>
      <dgm:spPr/>
      <dgm:t>
        <a:bodyPr/>
        <a:lstStyle/>
        <a:p>
          <a:endParaRPr lang="en-US"/>
        </a:p>
      </dgm:t>
    </dgm:pt>
    <dgm:pt modelId="{2BA620A6-E72F-4028-8AC6-437B09B3DD98}" type="sibTrans" cxnId="{2BFC0308-B75A-4974-83B0-9BFCD34E02F2}">
      <dgm:prSet/>
      <dgm:spPr/>
      <dgm:t>
        <a:bodyPr/>
        <a:lstStyle/>
        <a:p>
          <a:endParaRPr lang="en-US"/>
        </a:p>
      </dgm:t>
    </dgm:pt>
    <dgm:pt modelId="{C50AD750-D4FA-4696-BE21-CF15690BCCB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4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পুষ্টি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7AE0A-8EAF-48FD-9C46-43FD96D87531}" type="parTrans" cxnId="{78452130-4526-48DC-AB42-B6EECE0B5B5A}">
      <dgm:prSet/>
      <dgm:spPr/>
      <dgm:t>
        <a:bodyPr/>
        <a:lstStyle/>
        <a:p>
          <a:endParaRPr lang="en-US"/>
        </a:p>
      </dgm:t>
    </dgm:pt>
    <dgm:pt modelId="{A105CF74-840A-471C-A706-7E98E61C291F}" type="sibTrans" cxnId="{78452130-4526-48DC-AB42-B6EECE0B5B5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FA75B80-8412-437B-9AF7-2ADEDF5F7AC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সার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ব্যবস্থাপনা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47779A-8F19-47CE-8683-FCACEA9278D9}" type="parTrans" cxnId="{CC5D5451-8092-4EF2-8918-A742621F4D75}">
      <dgm:prSet/>
      <dgm:spPr/>
      <dgm:t>
        <a:bodyPr/>
        <a:lstStyle/>
        <a:p>
          <a:endParaRPr lang="en-US"/>
        </a:p>
      </dgm:t>
    </dgm:pt>
    <dgm:pt modelId="{9A20BC92-B2ED-4EFB-A222-F6AA42A92203}" type="sibTrans" cxnId="{CC5D5451-8092-4EF2-8918-A742621F4D7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26EF534-FC46-4F0C-BA01-A273D1D4A6F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বন্যা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খরা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000B64-D7DD-4C18-BD38-3D001705EF12}" type="parTrans" cxnId="{370E19FB-8A77-4280-87B4-9D7640B85461}">
      <dgm:prSet/>
      <dgm:spPr/>
      <dgm:t>
        <a:bodyPr/>
        <a:lstStyle/>
        <a:p>
          <a:endParaRPr lang="en-US"/>
        </a:p>
      </dgm:t>
    </dgm:pt>
    <dgm:pt modelId="{76212678-20F8-4381-900B-B26613AC90B4}" type="sibTrans" cxnId="{370E19FB-8A77-4280-87B4-9D7640B8546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1CE8AA90-5200-44BC-B10B-A4AA858228A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লবণাক্ততা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B6967C-12B0-44A2-9288-0046A08BA216}" type="parTrans" cxnId="{3A4F14E6-3E12-4014-95EA-01C76EF5EA07}">
      <dgm:prSet/>
      <dgm:spPr/>
      <dgm:t>
        <a:bodyPr/>
        <a:lstStyle/>
        <a:p>
          <a:endParaRPr lang="en-US"/>
        </a:p>
      </dgm:t>
    </dgm:pt>
    <dgm:pt modelId="{DA98522C-0C7A-4BC9-91F6-A09481751769}" type="sibTrans" cxnId="{3A4F14E6-3E12-4014-95EA-01C76EF5EA0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8E98024-20F6-433C-B3BF-D00741FFB4BE}" type="pres">
      <dgm:prSet presAssocID="{057E8F43-DB89-4982-B80A-A3EB0C9546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F3DE5B-B60E-48D7-BB12-256660ABDFE3}" type="pres">
      <dgm:prSet presAssocID="{700C375C-1318-42B0-B073-08B171DB4376}" presName="centerShape" presStyleLbl="node0" presStyleIdx="0" presStyleCnt="1"/>
      <dgm:spPr/>
      <dgm:t>
        <a:bodyPr/>
        <a:lstStyle/>
        <a:p>
          <a:endParaRPr lang="en-US"/>
        </a:p>
      </dgm:t>
    </dgm:pt>
    <dgm:pt modelId="{4EADEC3A-6BAF-46BC-8019-48D7C7837F87}" type="pres">
      <dgm:prSet presAssocID="{C50AD750-D4FA-4696-BE21-CF15690BCC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1DE43-5D9C-4A5B-9A45-3E55AF90AF8D}" type="pres">
      <dgm:prSet presAssocID="{C50AD750-D4FA-4696-BE21-CF15690BCCBE}" presName="dummy" presStyleCnt="0"/>
      <dgm:spPr/>
    </dgm:pt>
    <dgm:pt modelId="{57F6BBAF-2261-4D22-96EB-EBB0B9C8D4DC}" type="pres">
      <dgm:prSet presAssocID="{A105CF74-840A-471C-A706-7E98E61C291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D2BF6DA-EA7E-4E2E-98F9-CEE4FA20459A}" type="pres">
      <dgm:prSet presAssocID="{0FA75B80-8412-437B-9AF7-2ADEDF5F7A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D7F48-12CB-45B8-AE61-E22552EF67FD}" type="pres">
      <dgm:prSet presAssocID="{0FA75B80-8412-437B-9AF7-2ADEDF5F7AC4}" presName="dummy" presStyleCnt="0"/>
      <dgm:spPr/>
    </dgm:pt>
    <dgm:pt modelId="{DBF6F5F4-7160-4D2A-B9BC-D9464BA284D4}" type="pres">
      <dgm:prSet presAssocID="{9A20BC92-B2ED-4EFB-A222-F6AA42A922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055338B-5F9D-4A3F-B61A-72FE2EA11504}" type="pres">
      <dgm:prSet presAssocID="{626EF534-FC46-4F0C-BA01-A273D1D4A6F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0451D-01D9-43B7-AF9D-530E5A3F5741}" type="pres">
      <dgm:prSet presAssocID="{626EF534-FC46-4F0C-BA01-A273D1D4A6FA}" presName="dummy" presStyleCnt="0"/>
      <dgm:spPr/>
    </dgm:pt>
    <dgm:pt modelId="{36DA2B79-04DB-4ABA-BDC0-DF708339B297}" type="pres">
      <dgm:prSet presAssocID="{76212678-20F8-4381-900B-B26613AC90B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45C4FFC-D2DB-45B6-BF1B-3A52DA441540}" type="pres">
      <dgm:prSet presAssocID="{1CE8AA90-5200-44BC-B10B-A4AA858228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6FEC5-BD7E-42C8-832F-9FB3FBD5EB0D}" type="pres">
      <dgm:prSet presAssocID="{1CE8AA90-5200-44BC-B10B-A4AA858228AF}" presName="dummy" presStyleCnt="0"/>
      <dgm:spPr/>
    </dgm:pt>
    <dgm:pt modelId="{944D164F-20C1-439E-851E-3C9AD08C55E3}" type="pres">
      <dgm:prSet presAssocID="{DA98522C-0C7A-4BC9-91F6-A0948175176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B152B7D-7C8E-4C18-91AF-6866931B0D28}" type="presOf" srcId="{C50AD750-D4FA-4696-BE21-CF15690BCCBE}" destId="{4EADEC3A-6BAF-46BC-8019-48D7C7837F87}" srcOrd="0" destOrd="0" presId="urn:microsoft.com/office/officeart/2005/8/layout/radial6"/>
    <dgm:cxn modelId="{13B87023-A8B1-4266-89D6-5690F1AD1F74}" type="presOf" srcId="{0FA75B80-8412-437B-9AF7-2ADEDF5F7AC4}" destId="{8D2BF6DA-EA7E-4E2E-98F9-CEE4FA20459A}" srcOrd="0" destOrd="0" presId="urn:microsoft.com/office/officeart/2005/8/layout/radial6"/>
    <dgm:cxn modelId="{67D3D5A0-3602-49DD-A08C-CAE8A2ED6C0C}" type="presOf" srcId="{700C375C-1318-42B0-B073-08B171DB4376}" destId="{7CF3DE5B-B60E-48D7-BB12-256660ABDFE3}" srcOrd="0" destOrd="0" presId="urn:microsoft.com/office/officeart/2005/8/layout/radial6"/>
    <dgm:cxn modelId="{2B39ED2C-568B-415D-8C6C-AADD118504B6}" type="presOf" srcId="{057E8F43-DB89-4982-B80A-A3EB0C954654}" destId="{68E98024-20F6-433C-B3BF-D00741FFB4BE}" srcOrd="0" destOrd="0" presId="urn:microsoft.com/office/officeart/2005/8/layout/radial6"/>
    <dgm:cxn modelId="{5F522284-06D1-4C2B-AF30-30AD33F52346}" type="presOf" srcId="{9A20BC92-B2ED-4EFB-A222-F6AA42A92203}" destId="{DBF6F5F4-7160-4D2A-B9BC-D9464BA284D4}" srcOrd="0" destOrd="0" presId="urn:microsoft.com/office/officeart/2005/8/layout/radial6"/>
    <dgm:cxn modelId="{2BFC0308-B75A-4974-83B0-9BFCD34E02F2}" srcId="{057E8F43-DB89-4982-B80A-A3EB0C954654}" destId="{700C375C-1318-42B0-B073-08B171DB4376}" srcOrd="0" destOrd="0" parTransId="{FF172BE4-0322-4316-9BBB-FAB180A7E91B}" sibTransId="{2BA620A6-E72F-4028-8AC6-437B09B3DD98}"/>
    <dgm:cxn modelId="{CC5D5451-8092-4EF2-8918-A742621F4D75}" srcId="{700C375C-1318-42B0-B073-08B171DB4376}" destId="{0FA75B80-8412-437B-9AF7-2ADEDF5F7AC4}" srcOrd="1" destOrd="0" parTransId="{9747779A-8F19-47CE-8683-FCACEA9278D9}" sibTransId="{9A20BC92-B2ED-4EFB-A222-F6AA42A92203}"/>
    <dgm:cxn modelId="{78452130-4526-48DC-AB42-B6EECE0B5B5A}" srcId="{700C375C-1318-42B0-B073-08B171DB4376}" destId="{C50AD750-D4FA-4696-BE21-CF15690BCCBE}" srcOrd="0" destOrd="0" parTransId="{8D37AE0A-8EAF-48FD-9C46-43FD96D87531}" sibTransId="{A105CF74-840A-471C-A706-7E98E61C291F}"/>
    <dgm:cxn modelId="{370E19FB-8A77-4280-87B4-9D7640B85461}" srcId="{700C375C-1318-42B0-B073-08B171DB4376}" destId="{626EF534-FC46-4F0C-BA01-A273D1D4A6FA}" srcOrd="2" destOrd="0" parTransId="{C2000B64-D7DD-4C18-BD38-3D001705EF12}" sibTransId="{76212678-20F8-4381-900B-B26613AC90B4}"/>
    <dgm:cxn modelId="{4B8FA8E3-6767-4EC8-89E1-F9200E6FCAE0}" type="presOf" srcId="{76212678-20F8-4381-900B-B26613AC90B4}" destId="{36DA2B79-04DB-4ABA-BDC0-DF708339B297}" srcOrd="0" destOrd="0" presId="urn:microsoft.com/office/officeart/2005/8/layout/radial6"/>
    <dgm:cxn modelId="{CD6C0156-FA8B-48D4-A164-EA01FCDE6E60}" type="presOf" srcId="{DA98522C-0C7A-4BC9-91F6-A09481751769}" destId="{944D164F-20C1-439E-851E-3C9AD08C55E3}" srcOrd="0" destOrd="0" presId="urn:microsoft.com/office/officeart/2005/8/layout/radial6"/>
    <dgm:cxn modelId="{243FA7C0-B47A-45E5-B1F5-FF931DA1E00B}" type="presOf" srcId="{1CE8AA90-5200-44BC-B10B-A4AA858228AF}" destId="{A45C4FFC-D2DB-45B6-BF1B-3A52DA441540}" srcOrd="0" destOrd="0" presId="urn:microsoft.com/office/officeart/2005/8/layout/radial6"/>
    <dgm:cxn modelId="{77B57B7D-F1D2-4958-BB64-70B8EF373D03}" type="presOf" srcId="{626EF534-FC46-4F0C-BA01-A273D1D4A6FA}" destId="{B055338B-5F9D-4A3F-B61A-72FE2EA11504}" srcOrd="0" destOrd="0" presId="urn:microsoft.com/office/officeart/2005/8/layout/radial6"/>
    <dgm:cxn modelId="{29B1A29D-D583-4ED5-B4C9-48A9398EAEAC}" type="presOf" srcId="{A105CF74-840A-471C-A706-7E98E61C291F}" destId="{57F6BBAF-2261-4D22-96EB-EBB0B9C8D4DC}" srcOrd="0" destOrd="0" presId="urn:microsoft.com/office/officeart/2005/8/layout/radial6"/>
    <dgm:cxn modelId="{3A4F14E6-3E12-4014-95EA-01C76EF5EA07}" srcId="{700C375C-1318-42B0-B073-08B171DB4376}" destId="{1CE8AA90-5200-44BC-B10B-A4AA858228AF}" srcOrd="3" destOrd="0" parTransId="{E3B6967C-12B0-44A2-9288-0046A08BA216}" sibTransId="{DA98522C-0C7A-4BC9-91F6-A09481751769}"/>
    <dgm:cxn modelId="{A1680B24-69EC-410A-ACA5-50307ADC3D87}" type="presParOf" srcId="{68E98024-20F6-433C-B3BF-D00741FFB4BE}" destId="{7CF3DE5B-B60E-48D7-BB12-256660ABDFE3}" srcOrd="0" destOrd="0" presId="urn:microsoft.com/office/officeart/2005/8/layout/radial6"/>
    <dgm:cxn modelId="{5A47A786-207D-49EE-BF2D-5DD1E671C62B}" type="presParOf" srcId="{68E98024-20F6-433C-B3BF-D00741FFB4BE}" destId="{4EADEC3A-6BAF-46BC-8019-48D7C7837F87}" srcOrd="1" destOrd="0" presId="urn:microsoft.com/office/officeart/2005/8/layout/radial6"/>
    <dgm:cxn modelId="{309B8A61-73A1-492F-97C7-8380C3C125A8}" type="presParOf" srcId="{68E98024-20F6-433C-B3BF-D00741FFB4BE}" destId="{B591DE43-5D9C-4A5B-9A45-3E55AF90AF8D}" srcOrd="2" destOrd="0" presId="urn:microsoft.com/office/officeart/2005/8/layout/radial6"/>
    <dgm:cxn modelId="{3FBD64DD-7065-4898-8398-F7EFC284D6D9}" type="presParOf" srcId="{68E98024-20F6-433C-B3BF-D00741FFB4BE}" destId="{57F6BBAF-2261-4D22-96EB-EBB0B9C8D4DC}" srcOrd="3" destOrd="0" presId="urn:microsoft.com/office/officeart/2005/8/layout/radial6"/>
    <dgm:cxn modelId="{ED552C74-E7CA-4170-BF30-35C360039028}" type="presParOf" srcId="{68E98024-20F6-433C-B3BF-D00741FFB4BE}" destId="{8D2BF6DA-EA7E-4E2E-98F9-CEE4FA20459A}" srcOrd="4" destOrd="0" presId="urn:microsoft.com/office/officeart/2005/8/layout/radial6"/>
    <dgm:cxn modelId="{E6834C7D-3D10-41D7-BAB0-73BE2944F6B9}" type="presParOf" srcId="{68E98024-20F6-433C-B3BF-D00741FFB4BE}" destId="{B45D7F48-12CB-45B8-AE61-E22552EF67FD}" srcOrd="5" destOrd="0" presId="urn:microsoft.com/office/officeart/2005/8/layout/radial6"/>
    <dgm:cxn modelId="{0A90A8FD-F8A2-4216-97C6-E181FD28AA36}" type="presParOf" srcId="{68E98024-20F6-433C-B3BF-D00741FFB4BE}" destId="{DBF6F5F4-7160-4D2A-B9BC-D9464BA284D4}" srcOrd="6" destOrd="0" presId="urn:microsoft.com/office/officeart/2005/8/layout/radial6"/>
    <dgm:cxn modelId="{DEDBCBB3-93BE-4867-8DFB-D2B4E247BEA6}" type="presParOf" srcId="{68E98024-20F6-433C-B3BF-D00741FFB4BE}" destId="{B055338B-5F9D-4A3F-B61A-72FE2EA11504}" srcOrd="7" destOrd="0" presId="urn:microsoft.com/office/officeart/2005/8/layout/radial6"/>
    <dgm:cxn modelId="{B9897E8D-B2D7-464C-991E-096F5995C89A}" type="presParOf" srcId="{68E98024-20F6-433C-B3BF-D00741FFB4BE}" destId="{0DB0451D-01D9-43B7-AF9D-530E5A3F5741}" srcOrd="8" destOrd="0" presId="urn:microsoft.com/office/officeart/2005/8/layout/radial6"/>
    <dgm:cxn modelId="{FF38C100-6B7A-462A-91D0-4302810B6279}" type="presParOf" srcId="{68E98024-20F6-433C-B3BF-D00741FFB4BE}" destId="{36DA2B79-04DB-4ABA-BDC0-DF708339B297}" srcOrd="9" destOrd="0" presId="urn:microsoft.com/office/officeart/2005/8/layout/radial6"/>
    <dgm:cxn modelId="{28017D74-89C9-4E73-978A-B7DC9D45F35F}" type="presParOf" srcId="{68E98024-20F6-433C-B3BF-D00741FFB4BE}" destId="{A45C4FFC-D2DB-45B6-BF1B-3A52DA441540}" srcOrd="10" destOrd="0" presId="urn:microsoft.com/office/officeart/2005/8/layout/radial6"/>
    <dgm:cxn modelId="{61809FEC-2033-4E7B-A4C3-505908A31ED3}" type="presParOf" srcId="{68E98024-20F6-433C-B3BF-D00741FFB4BE}" destId="{9E46FEC5-BD7E-42C8-832F-9FB3FBD5EB0D}" srcOrd="11" destOrd="0" presId="urn:microsoft.com/office/officeart/2005/8/layout/radial6"/>
    <dgm:cxn modelId="{3FD0FCD0-21AF-4427-B3D6-2E9C3DAEAFAA}" type="presParOf" srcId="{68E98024-20F6-433C-B3BF-D00741FFB4BE}" destId="{944D164F-20C1-439E-851E-3C9AD08C55E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D164F-20C1-439E-851E-3C9AD08C55E3}">
      <dsp:nvSpPr>
        <dsp:cNvPr id="0" name=""/>
        <dsp:cNvSpPr/>
      </dsp:nvSpPr>
      <dsp:spPr>
        <a:xfrm>
          <a:off x="2184888" y="690329"/>
          <a:ext cx="4597577" cy="4597577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A2B79-04DB-4ABA-BDC0-DF708339B297}">
      <dsp:nvSpPr>
        <dsp:cNvPr id="0" name=""/>
        <dsp:cNvSpPr/>
      </dsp:nvSpPr>
      <dsp:spPr>
        <a:xfrm>
          <a:off x="2184888" y="690329"/>
          <a:ext cx="4597577" cy="4597577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6F5F4-7160-4D2A-B9BC-D9464BA284D4}">
      <dsp:nvSpPr>
        <dsp:cNvPr id="0" name=""/>
        <dsp:cNvSpPr/>
      </dsp:nvSpPr>
      <dsp:spPr>
        <a:xfrm>
          <a:off x="2184888" y="690329"/>
          <a:ext cx="4597577" cy="4597577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F6BBAF-2261-4D22-96EB-EBB0B9C8D4DC}">
      <dsp:nvSpPr>
        <dsp:cNvPr id="0" name=""/>
        <dsp:cNvSpPr/>
      </dsp:nvSpPr>
      <dsp:spPr>
        <a:xfrm>
          <a:off x="2184888" y="690329"/>
          <a:ext cx="4597577" cy="4597577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F3DE5B-B60E-48D7-BB12-256660ABDFE3}">
      <dsp:nvSpPr>
        <dsp:cNvPr id="0" name=""/>
        <dsp:cNvSpPr/>
      </dsp:nvSpPr>
      <dsp:spPr>
        <a:xfrm>
          <a:off x="3425153" y="1930594"/>
          <a:ext cx="2117048" cy="2117048"/>
        </a:xfrm>
        <a:prstGeom prst="ellipse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কৃষি</a:t>
          </a:r>
          <a:r>
            <a:rPr lang="en-US" sz="5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5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সমস্যা</a:t>
          </a:r>
          <a:endParaRPr lang="en-US" sz="5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735188" y="2240629"/>
        <a:ext cx="1496978" cy="1496978"/>
      </dsp:txXfrm>
    </dsp:sp>
    <dsp:sp modelId="{4EADEC3A-6BAF-46BC-8019-48D7C7837F87}">
      <dsp:nvSpPr>
        <dsp:cNvPr id="0" name=""/>
        <dsp:cNvSpPr/>
      </dsp:nvSpPr>
      <dsp:spPr>
        <a:xfrm>
          <a:off x="3742710" y="2712"/>
          <a:ext cx="1481934" cy="148193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পুষ্টি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9734" y="219736"/>
        <a:ext cx="1047886" cy="1047886"/>
      </dsp:txXfrm>
    </dsp:sp>
    <dsp:sp modelId="{8D2BF6DA-EA7E-4E2E-98F9-CEE4FA20459A}">
      <dsp:nvSpPr>
        <dsp:cNvPr id="0" name=""/>
        <dsp:cNvSpPr/>
      </dsp:nvSpPr>
      <dsp:spPr>
        <a:xfrm>
          <a:off x="5988149" y="2248151"/>
          <a:ext cx="1481934" cy="148193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সার</a:t>
          </a:r>
          <a:r>
            <a:rPr 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ব্যবস্থাপনা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5173" y="2465175"/>
        <a:ext cx="1047886" cy="1047886"/>
      </dsp:txXfrm>
    </dsp:sp>
    <dsp:sp modelId="{B055338B-5F9D-4A3F-B61A-72FE2EA11504}">
      <dsp:nvSpPr>
        <dsp:cNvPr id="0" name=""/>
        <dsp:cNvSpPr/>
      </dsp:nvSpPr>
      <dsp:spPr>
        <a:xfrm>
          <a:off x="3742710" y="4493590"/>
          <a:ext cx="1481934" cy="1481934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বন্যা</a:t>
          </a: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খরা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9734" y="4710614"/>
        <a:ext cx="1047886" cy="1047886"/>
      </dsp:txXfrm>
    </dsp:sp>
    <dsp:sp modelId="{A45C4FFC-D2DB-45B6-BF1B-3A52DA441540}">
      <dsp:nvSpPr>
        <dsp:cNvPr id="0" name=""/>
        <dsp:cNvSpPr/>
      </dsp:nvSpPr>
      <dsp:spPr>
        <a:xfrm>
          <a:off x="1497271" y="2248151"/>
          <a:ext cx="1481934" cy="1481934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লবণাক্ততা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4295" y="2465175"/>
        <a:ext cx="1047886" cy="1047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A7329-4D73-4238-8E74-B75A870B3C0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8B007-2E80-4A4C-A9E3-80806AE39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4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882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8B007-2E80-4A4C-A9E3-80806AE393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9179-1D42-48A4-8C1F-03A17FD0D53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78BC-913A-41F9-9859-72697D385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9179-1D42-48A4-8C1F-03A17FD0D53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78BC-913A-41F9-9859-72697D385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9179-1D42-48A4-8C1F-03A17FD0D53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78BC-913A-41F9-9859-72697D385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9179-1D42-48A4-8C1F-03A17FD0D53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78BC-913A-41F9-9859-72697D385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9179-1D42-48A4-8C1F-03A17FD0D53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78BC-913A-41F9-9859-72697D385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9179-1D42-48A4-8C1F-03A17FD0D53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78BC-913A-41F9-9859-72697D385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9179-1D42-48A4-8C1F-03A17FD0D53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78BC-913A-41F9-9859-72697D385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9179-1D42-48A4-8C1F-03A17FD0D53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78BC-913A-41F9-9859-72697D385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9179-1D42-48A4-8C1F-03A17FD0D53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78BC-913A-41F9-9859-72697D385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9179-1D42-48A4-8C1F-03A17FD0D53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78BC-913A-41F9-9859-72697D385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9179-1D42-48A4-8C1F-03A17FD0D53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78BC-913A-41F9-9859-72697D385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9179-1D42-48A4-8C1F-03A17FD0D53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78BC-913A-41F9-9859-72697D385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bd/url?url=http://krishi24.com/agro-market/761-2015-06-09-06-12-14.html&amp;rct=j&amp;frm=1&amp;q=&amp;esrc=s&amp;sa=U&amp;ved=0ahUKEwjQ9ujmwqTKAhWQno4KHXUFCdgQwW4IGTAC&amp;usg=AFQjCNETYKqSyVUyN7ZZggvo7B2xaCZRP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76586" y="228600"/>
            <a:ext cx="167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" y="15240"/>
            <a:ext cx="4428836" cy="6643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4700" y="4489609"/>
            <a:ext cx="1409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7900" y="1676400"/>
            <a:ext cx="1233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500" y="3194209"/>
            <a:ext cx="13189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24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62552"/>
            <a:ext cx="57912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সার ব্যবস্থাপনা সমস্যা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2743200"/>
            <a:ext cx="86868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 অঞ্চলের মাটি পরীক্ষা করে কোন ফসলে কী 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ত্রায় সার প্রয়োগ করা হবে তা কৃষকের অনুমোদন দেওয়া হয়।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পূর্ববর্তী ফসলে যে মাত্রায় সার দেওয়া হয়েছে তা বিবেচনা করে পরবর্তী ফসলের জন্য মাত্রা নির্ধারণ করা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ertiliz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400"/>
            <a:ext cx="295656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5715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বন্যা ও খরা সমস্যা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8382000" cy="44627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BD" sz="32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বন্যা ও খরা সমস্যা সমাধানে  নতুন জাত উদ্ভাবন করেছে ।</a:t>
            </a:r>
          </a:p>
          <a:p>
            <a:pPr lvl="0"/>
            <a:endParaRPr lang="bn-BD" sz="3200" b="1" u="sng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বন্যা শেষে চাষের জন্য বিলম্ব জাত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কিরণ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দিশারি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নতুন জাত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উদ্ভাবন করেছে ।</a:t>
            </a:r>
          </a:p>
          <a:p>
            <a:pPr lvl="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বন্যা কবলিত এলাকারৃ জন্য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ব্রি-৫১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ব্রি ধান -৫২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নতুন জাত উদ্ভাবন করেছে ।</a:t>
            </a:r>
          </a:p>
          <a:p>
            <a:pPr lvl="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এরা পানির নিচে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১০-১৫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দিন টিকে থাকতে পারে।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 খরা সমস্যা সমাধানে 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ব্রি ধান -৫৬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জাত উদ্ভাবন করেছে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31746" name="Picture 2" descr="কিরন ধান এর চিত্র ফলাফল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87808"/>
            <a:ext cx="2533650" cy="2045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6858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লবনাক্ততা সমস্যা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48000"/>
            <a:ext cx="8686800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উপকুল এলাকয়  লবনাক্ততা সমস্যা দূর করার জন্য   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ব্রি ধান-৪৫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ও 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ব্রি ধান -৪৭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নতুন জাত উদ্ভাবন করেছে 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772400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এছাড়াও বিজ্ঞানীগণ অঙ্গজ প্রজনন আবিষ্কার করেছেন।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 সংরক্ষন,ফসলের নিরাপত্তা, কৃষি প্রযুক্তি আবিষ্কার করেছেন।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পশুপাখী পালন ও এদের চিকিৎসার ক্ষেত্রে বিজ্ঞানীরা নিরলস কাজ করে যাচ্ছে।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মৎস্য লালন পালন, প্রজনন, উৎপাদন ও বিপননের ক্ষেত্রে ও এক দল বিজ্ঞানী নিরলস কাজ করে যাচ্ছে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4191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 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74676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বন্যা ও খরা সমস্যা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95600"/>
            <a:ext cx="6172200" cy="3652502"/>
          </a:xfrm>
          <a:prstGeom prst="roundRect">
            <a:avLst>
              <a:gd name="adj" fmla="val 2747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28194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548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819400"/>
            <a:ext cx="20574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ক) ১০টি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419600"/>
            <a:ext cx="20574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গ) ৩০টি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4191000"/>
            <a:ext cx="20574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ঘ) ৪০টি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743200"/>
            <a:ext cx="20574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খ) ২০টি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6096000"/>
            <a:ext cx="2895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গ)৩০টি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70054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খরা সমস্যা সমাধানে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জাত উদ্ভাবন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0"/>
            <a:ext cx="20574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ক) ব্রী-৫২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733800"/>
            <a:ext cx="2057400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গ) ব্রী-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47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3962400"/>
            <a:ext cx="20574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ঘ) ব্রী-57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286000"/>
            <a:ext cx="2057400" cy="10464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খ) ব্রী-৫6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5410200"/>
            <a:ext cx="28956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খ)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ব্রী-৫6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984" y="304800"/>
            <a:ext cx="82718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ব্রি-৫১ ও  ব্রি ধান -৫২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কতদিন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বাঁচতে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676400"/>
            <a:ext cx="28956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ক) ১০-15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124200"/>
            <a:ext cx="28194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গ) 2০-25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048000"/>
            <a:ext cx="29718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ঘ) 25-30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524000"/>
            <a:ext cx="28194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খ) ১5-25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953000"/>
            <a:ext cx="3429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ক)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১০-15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লবনাক্ততা সমস্যা দূর করার জন্য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নতুন জাত উদ্ভাবন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20574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ক) ব্রী-৫২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733800"/>
            <a:ext cx="2057400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গ) ব্রী-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47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3962400"/>
            <a:ext cx="20574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ঘ) ব্রী-57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286000"/>
            <a:ext cx="2057400" cy="10464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খ) ব্রী-৫6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5410200"/>
            <a:ext cx="28956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গ)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ব্রী-47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0" y="263486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বাড়িরর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" y="1581746"/>
            <a:ext cx="5638800" cy="35563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54102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কৃষিতে বিজ্ঞানীদের অবদান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0516" y="1616511"/>
            <a:ext cx="2590800" cy="614422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4484" tIns="37242" rIns="74484" bIns="37242">
            <a:spAutoFit/>
          </a:bodyPr>
          <a:lstStyle/>
          <a:p>
            <a:pPr algn="ctr">
              <a:defRPr/>
            </a:pPr>
            <a:r>
              <a:rPr lang="en-US" sz="312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12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12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1729577" y="234068"/>
            <a:ext cx="5255424" cy="76080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674" b="1" dirty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513043" y="3061228"/>
            <a:ext cx="4267200" cy="3568171"/>
          </a:xfrm>
          <a:prstGeom prst="roundRect">
            <a:avLst/>
          </a:prstGeo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5106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5106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6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404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404" dirty="0">
                <a:latin typeface="NikoshBAN" pitchFamily="2" charset="0"/>
                <a:cs typeface="NikoshBAN" pitchFamily="2" charset="0"/>
              </a:rPr>
            </a:br>
            <a:r>
              <a:rPr lang="en-US" sz="255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3120" dirty="0" err="1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12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312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12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120" dirty="0">
                <a:latin typeface="NikoshBAN" pitchFamily="2" charset="0"/>
                <a:cs typeface="NikoshBAN" pitchFamily="2" charset="0"/>
              </a:rPr>
            </a:br>
            <a:r>
              <a:rPr lang="bn-IN" sz="3120" dirty="0">
                <a:latin typeface="NikoshBAN" pitchFamily="2" charset="0"/>
                <a:cs typeface="NikoshBAN" pitchFamily="2" charset="0"/>
              </a:rPr>
              <a:t>কাস্তুল 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S E S D P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bn-IN" sz="3404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অষ্টগ্রাম</a:t>
            </a:r>
            <a:r>
              <a:rPr lang="en-US" sz="3404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404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3404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553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01734-494949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4953000" y="2852574"/>
            <a:ext cx="3752849" cy="3776825"/>
          </a:xfrm>
          <a:prstGeom prst="roundRect">
            <a:avLst/>
          </a:prstGeo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83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8ম</a:t>
            </a:r>
            <a:r>
              <a:rPr lang="bn-BD" sz="383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383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bn-BD" sz="383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404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404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404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4" dirty="0" err="1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404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4" dirty="0" err="1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2624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2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12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12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312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12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312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-১ম</a:t>
            </a:r>
            <a:endParaRPr lang="bn-IN" sz="312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IN" sz="3120" dirty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2837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37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14/</a:t>
            </a:r>
            <a:r>
              <a:rPr lang="bn-BD" sz="2837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37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2837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37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837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837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37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37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37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809415" y="1616511"/>
            <a:ext cx="2743200" cy="614422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4484" tIns="37242" rIns="74484" bIns="37242">
            <a:spAutoFit/>
          </a:bodyPr>
          <a:lstStyle/>
          <a:p>
            <a:pPr algn="ctr">
              <a:defRPr/>
            </a:pPr>
            <a:r>
              <a:rPr lang="en-US" sz="312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12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12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42" y="993459"/>
            <a:ext cx="2349646" cy="2069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7085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99" grpId="0" animBg="1"/>
      <p:bldP spid="4104" grpId="0" build="p" animBg="1"/>
      <p:bldP spid="4100" grpId="0" build="p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52400"/>
            <a:ext cx="784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90600"/>
            <a:ext cx="82677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iar\Desktop\picture_2\tissue_cultur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91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otiar\Desktop\picture_2\Tissue_culture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1124"/>
            <a:ext cx="4267200" cy="25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otiar\Desktop\picture_2\tissueculture_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51514"/>
            <a:ext cx="4191000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otiar\Desktop\picture_2\tissueculture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50353"/>
            <a:ext cx="4191000" cy="27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228600"/>
            <a:ext cx="6553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 b="9112"/>
          <a:stretch/>
        </p:blipFill>
        <p:spPr>
          <a:xfrm>
            <a:off x="4673995" y="1752600"/>
            <a:ext cx="4442295" cy="2895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310" y="37207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spc="150" dirty="0" err="1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 err="1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6600" b="1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 err="1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6600" b="1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 err="1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b="1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 err="1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6600" b="1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 err="1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b="1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6600" b="1" spc="150" dirty="0" smtClean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36" y="4958204"/>
            <a:ext cx="4436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রোপণ</a:t>
            </a:r>
            <a:endParaRPr lang="bn-BD" sz="54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" y="1752600"/>
            <a:ext cx="4632962" cy="28956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0600" y="5009665"/>
            <a:ext cx="4315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4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রোপণ</a:t>
            </a:r>
            <a:endParaRPr lang="bn-BD" sz="44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"/>
          <a:stretch/>
        </p:blipFill>
        <p:spPr>
          <a:xfrm>
            <a:off x="4738914" y="65312"/>
            <a:ext cx="4343400" cy="3528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" y="43542"/>
            <a:ext cx="4417254" cy="3552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86" y="3710939"/>
            <a:ext cx="4446219" cy="311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2"/>
          <a:stretch/>
        </p:blipFill>
        <p:spPr>
          <a:xfrm>
            <a:off x="57949" y="3710158"/>
            <a:ext cx="4487432" cy="3104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3" y="3058180"/>
            <a:ext cx="297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রোপণ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bn-BD" sz="28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3657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150" dirty="0" err="1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b="1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endParaRPr lang="bn-BD" sz="2800" b="1" spc="150" dirty="0" smtClean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2528"/>
            <a:ext cx="6477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spc="150" dirty="0" err="1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150" dirty="0" err="1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1500" b="1" spc="15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3033" y="3519055"/>
            <a:ext cx="4620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6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বিজ্ঞানীদের</a:t>
            </a:r>
            <a:endParaRPr lang="bn-BD" sz="96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80" y="1981200"/>
            <a:ext cx="311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600" b="1" spc="150" dirty="0" err="1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endParaRPr lang="bn-BD" sz="9600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1305" y="5032031"/>
            <a:ext cx="3075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600" b="1" spc="150" dirty="0" err="1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endParaRPr lang="bn-BD" sz="9600" b="1" spc="150" dirty="0" smtClean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819400"/>
            <a:ext cx="76962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কৃষিতে বিজ্ঞানীদের অবদান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47244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90054" y="422562"/>
          <a:ext cx="8967355" cy="597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6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F3DE5B-B60E-48D7-BB12-256660ABD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CF3DE5B-B60E-48D7-BB12-256660ABD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ADEC3A-6BAF-46BC-8019-48D7C7837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EADEC3A-6BAF-46BC-8019-48D7C7837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F6BBAF-2261-4D22-96EB-EBB0B9C8D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57F6BBAF-2261-4D22-96EB-EBB0B9C8D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2BF6DA-EA7E-4E2E-98F9-CEE4FA204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D2BF6DA-EA7E-4E2E-98F9-CEE4FA204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F6F5F4-7160-4D2A-B9BC-D9464BA28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DBF6F5F4-7160-4D2A-B9BC-D9464BA28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55338B-5F9D-4A3F-B61A-72FE2EA11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055338B-5F9D-4A3F-B61A-72FE2EA11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DA2B79-04DB-4ABA-BDC0-DF708339B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36DA2B79-04DB-4ABA-BDC0-DF708339B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5C4FFC-D2DB-45B6-BF1B-3A52DA441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A45C4FFC-D2DB-45B6-BF1B-3A52DA441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4D164F-20C1-439E-851E-3C9AD08C5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944D164F-20C1-439E-851E-3C9AD08C5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37338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 সমস্যা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7772400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পুষ্টি সমস্যা সমাধানে বিজ্ঞান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বাংলাদেশকে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৩০টি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অঞ্চলে ভাগ করেছেন।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432</Words>
  <Application>Microsoft Office PowerPoint</Application>
  <PresentationFormat>On-screen Show (4:3)</PresentationFormat>
  <Paragraphs>87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7B56N72</cp:lastModifiedBy>
  <cp:revision>85</cp:revision>
  <dcterms:created xsi:type="dcterms:W3CDTF">2016-01-04T13:55:10Z</dcterms:created>
  <dcterms:modified xsi:type="dcterms:W3CDTF">2021-01-02T14:29:12Z</dcterms:modified>
</cp:coreProperties>
</file>